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3" r:id="rId47"/>
  </p:sldIdLst>
  <p:sldSz cx="9144000" cy="6858000" type="screen4x3"/>
  <p:notesSz cx="6858000" cy="9144000"/>
  <p:custDataLst>
    <p:tags r:id="rId5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gs" Target="tags/tag1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7772400" cy="2474912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en-US" sz="6000" kern="1200" baseline="0" dirty="0">
                <a:solidFill>
                  <a:srgbClr val="00CC00"/>
                </a:solidFill>
                <a:latin typeface="Arial" panose="020B0604020202020204" pitchFamily="34" charset="0"/>
                <a:ea typeface="华文新魏" pitchFamily="2" charset="-122"/>
              </a:rPr>
              <a:t>有限空间作业</a:t>
            </a:r>
            <a:br>
              <a:rPr lang="zh-CN" altLang="en-US" sz="6000" kern="1200" baseline="0" dirty="0">
                <a:solidFill>
                  <a:srgbClr val="00CC00"/>
                </a:solidFill>
                <a:latin typeface="Arial" panose="020B0604020202020204" pitchFamily="34" charset="0"/>
                <a:ea typeface="华文新魏" pitchFamily="2" charset="-122"/>
              </a:rPr>
            </a:br>
            <a:r>
              <a:rPr lang="zh-CN" altLang="en-US" sz="6000" kern="1200" baseline="0" dirty="0">
                <a:solidFill>
                  <a:srgbClr val="00CC00"/>
                </a:solidFill>
                <a:latin typeface="Arial" panose="020B0604020202020204" pitchFamily="34" charset="0"/>
                <a:ea typeface="华文新魏" pitchFamily="2" charset="-122"/>
              </a:rPr>
              <a:t>安全知识</a:t>
            </a:r>
            <a:br>
              <a:rPr lang="zh-CN" altLang="en-US" sz="6000" kern="1200" baseline="0" dirty="0">
                <a:solidFill>
                  <a:srgbClr val="00CC00"/>
                </a:solidFill>
                <a:latin typeface="Arial" panose="020B0604020202020204" pitchFamily="34" charset="0"/>
                <a:ea typeface="华文新魏" pitchFamily="2" charset="-122"/>
              </a:rPr>
            </a:br>
            <a:endParaRPr lang="zh-CN" altLang="en-US" sz="6000" kern="1200" baseline="0" dirty="0">
              <a:solidFill>
                <a:srgbClr val="00CC00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3316" name="图片 13315" descr="微信图片_201712241953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4340" name="图片 14339" descr="微信图片_201712241953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5364" name="图片 15363" descr="微信图片_201712241953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6388" name="图片 16387" descr="微信图片_20171224195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7412" name="图片 17411" descr="微信图片_201712241953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8436" name="图片 18435" descr="微信图片_201712241953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9460" name="图片 19459" descr="微信图片_201712241954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0484" name="图片 20483" descr="微信图片_20171224195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1508" name="图片 21507" descr="微信图片_201712241954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2532" name="图片 22531" descr="微信图片_201712241955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100" name="图片 4099" descr="微信图片_201712241951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3556" name="图片 23555" descr="微信图片_201712241955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4580" name="图片 24579" descr="微信图片_201712241955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5604" name="图片 25603" descr="微信图片_201712241955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6628" name="图片 26627" descr="微信图片_201712241955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7652" name="图片 27651" descr="微信图片_201712241955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8676" name="图片 28675" descr="微信图片_201712241955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9700" name="图片 29699" descr="微信图片_201712241955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0724" name="图片 30723" descr="微信图片_20171224195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1748" name="图片 31747" descr="微信图片_20171224195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2772" name="图片 32771" descr="微信图片_201712241956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5124" name="图片 5123" descr="微信图片_201712241952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87350"/>
            <a:ext cx="9144000" cy="762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337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3795" name="文本占位符 337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3796" name="图片 33795" descr="微信图片_201712241956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4819" name="文本占位符 348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4820" name="图片 34819" descr="微信图片_201712241956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358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5843" name="文本占位符 358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5844" name="图片 35843" descr="微信图片_201712241956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368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6867" name="文本占位符 368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6868" name="图片 36867" descr="微信图片_20171224195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标题 378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7891" name="文本占位符 378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7892" name="图片 37891" descr="微信图片_201712241956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389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8915" name="文本占位符 389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8916" name="图片 38915" descr="微信图片_201712241957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9940" name="图片 39939" descr="微信图片_201712241957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409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0963" name="文本占位符 409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0964" name="图片 40963" descr="微信图片_201712241957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1988" name="图片 41987" descr="微信图片_201712241957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430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3011" name="文本占位符 430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3012" name="图片 43011" descr="微信图片_201712241957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6148" name="图片 6147" descr="微信图片_201712241952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440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4036" name="图片 44035" descr="微信图片_201712241957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450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5060" name="图片 45059" descr="微信图片_201712241957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460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6083" name="文本占位符 460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6084" name="图片 46083" descr="微信图片_201712241957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471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7107" name="文本占位符 471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7108" name="图片 47107" descr="微信图片_201712241957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481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8131" name="文本占位符 481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8132" name="图片 481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501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800" dirty="0"/>
              <a:t>。</a:t>
            </a:r>
            <a:endParaRPr lang="zh-CN" altLang="en-US" sz="800" dirty="0"/>
          </a:p>
        </p:txBody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  <a:ln/>
        </p:spPr>
        <p:txBody>
          <a:bodyPr/>
          <a:p>
            <a:endParaRPr lang="en-US" altLang="zh-CN" sz="9600" dirty="0">
              <a:solidFill>
                <a:srgbClr val="00CC00"/>
              </a:solidFill>
              <a:ea typeface="华文新魏" pitchFamily="2" charset="-122"/>
            </a:endParaRPr>
          </a:p>
          <a:p>
            <a:r>
              <a:rPr lang="en-US" altLang="zh-CN" sz="9600" dirty="0">
                <a:solidFill>
                  <a:srgbClr val="00CC00"/>
                </a:solidFill>
                <a:ea typeface="华文新魏" pitchFamily="2" charset="-122"/>
              </a:rPr>
              <a:t>   </a:t>
            </a:r>
            <a:r>
              <a:rPr lang="zh-CN" altLang="en-US" sz="9600" dirty="0">
                <a:solidFill>
                  <a:srgbClr val="00CC00"/>
                </a:solidFill>
                <a:ea typeface="华文新魏" pitchFamily="2" charset="-122"/>
              </a:rPr>
              <a:t>谢谢各位！</a:t>
            </a:r>
            <a:endParaRPr lang="zh-CN" altLang="en-US" sz="9600" dirty="0">
              <a:solidFill>
                <a:srgbClr val="00CC00"/>
              </a:solidFill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7172" name="图片 7171" descr="微信图片_20171224195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87350"/>
            <a:ext cx="9144000" cy="724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9220" name="图片 9219" descr="微信图片_20171224195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0244" name="图片 10243" descr="微信图片_201712241952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1268" name="图片 11267" descr="微信图片_201712241952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87350"/>
            <a:ext cx="9144000" cy="724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2292" name="图片 12291" descr="微信图片_201712241953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c1MGViNzdmZDYwNmNiNzZlNzM1NzQ4NWUxZDJmMW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WPS 演示</Application>
  <PresentationFormat>在屏幕上显示</PresentationFormat>
  <Paragraphs>6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4" baseType="lpstr">
      <vt:lpstr>Arial</vt:lpstr>
      <vt:lpstr>宋体</vt:lpstr>
      <vt:lpstr>Wingdings</vt:lpstr>
      <vt:lpstr>华文新魏</vt:lpstr>
      <vt:lpstr>楷体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有限空间作业 安全知识 </dc:title>
  <dc:creator>user</dc:creator>
  <cp:lastModifiedBy>郭江波</cp:lastModifiedBy>
  <cp:revision>23</cp:revision>
  <dcterms:created xsi:type="dcterms:W3CDTF">2017-12-24T10:54:57Z</dcterms:created>
  <dcterms:modified xsi:type="dcterms:W3CDTF">2024-01-26T03:15:40Z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D7483EB47C3C41A2A6E70C2D6EC12F8F_11</vt:lpwstr>
  </property>
  <property fmtid="{D5CDD505-2E9C-101B-9397-08002B2CF9AE}" pid="3" name="KSOProductBuildVer">
    <vt:lpwstr>2052-12.1.0.16250</vt:lpwstr>
  </property>
</Properties>
</file>