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3" r:id="rId4"/>
  </p:sldMasterIdLst>
  <p:sldIdLst>
    <p:sldId id="256" r:id="rId5"/>
    <p:sldId id="257" r:id="rId6"/>
    <p:sldId id="351" r:id="rId7"/>
    <p:sldId id="354" r:id="rId8"/>
    <p:sldId id="355" r:id="rId9"/>
    <p:sldId id="382" r:id="rId10"/>
    <p:sldId id="357" r:id="rId11"/>
    <p:sldId id="358" r:id="rId12"/>
    <p:sldId id="359" r:id="rId13"/>
    <p:sldId id="352" r:id="rId14"/>
    <p:sldId id="360" r:id="rId15"/>
    <p:sldId id="353" r:id="rId16"/>
    <p:sldId id="384" r:id="rId17"/>
    <p:sldId id="385" r:id="rId18"/>
    <p:sldId id="368" r:id="rId19"/>
    <p:sldId id="369" r:id="rId20"/>
    <p:sldId id="370" r:id="rId21"/>
    <p:sldId id="372" r:id="rId22"/>
    <p:sldId id="373" r:id="rId23"/>
    <p:sldId id="374" r:id="rId24"/>
    <p:sldId id="375" r:id="rId25"/>
    <p:sldId id="376" r:id="rId26"/>
    <p:sldId id="377" r:id="rId27"/>
    <p:sldId id="378" r:id="rId28"/>
    <p:sldId id="379" r:id="rId29"/>
    <p:sldId id="380" r:id="rId30"/>
    <p:sldId id="381" r:id="rId31"/>
    <p:sldId id="386" r:id="rId32"/>
    <p:sldId id="387" r:id="rId33"/>
    <p:sldId id="388" r:id="rId34"/>
    <p:sldId id="389" r:id="rId35"/>
    <p:sldId id="391" r:id="rId36"/>
    <p:sldId id="390" r:id="rId37"/>
    <p:sldId id="392" r:id="rId38"/>
    <p:sldId id="393" r:id="rId39"/>
    <p:sldId id="397" r:id="rId40"/>
    <p:sldId id="394" r:id="rId41"/>
    <p:sldId id="395" r:id="rId42"/>
    <p:sldId id="396" r:id="rId43"/>
    <p:sldId id="343" r:id="rId44"/>
  </p:sldIdLst>
  <p:sldSz cx="9144000" cy="6858000" type="screen4x3"/>
  <p:notesSz cx="6858000" cy="9144000"/>
  <p:custDataLst>
    <p:tags r:id="rId48"/>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66FF6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p:restoredTop sz="94581"/>
  </p:normalViewPr>
  <p:slideViewPr>
    <p:cSldViewPr showGuides="1">
      <p:cViewPr varScale="1">
        <p:scale>
          <a:sx n="84" d="100"/>
          <a:sy n="84" d="100"/>
        </p:scale>
        <p:origin x="-11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487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8" Type="http://schemas.openxmlformats.org/officeDocument/2006/relationships/tags" Target="tags/tag1.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Master" Target="slideMasters/slideMaster3.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4098" name="Group 2"/>
          <p:cNvGrpSpPr/>
          <p:nvPr/>
        </p:nvGrpSpPr>
        <p:grpSpPr>
          <a:xfrm>
            <a:off x="0" y="0"/>
            <a:ext cx="5867400" cy="6858000"/>
            <a:chOff x="0" y="0"/>
            <a:chExt cx="3696" cy="4320"/>
          </a:xfrm>
        </p:grpSpPr>
        <p:sp>
          <p:nvSpPr>
            <p:cNvPr id="15" name="Rectangle 3"/>
            <p:cNvSpPr>
              <a:spLocks noChangeArrowheads="1"/>
            </p:cNvSpPr>
            <p:nvPr/>
          </p:nvSpPr>
          <p:spPr bwMode="auto">
            <a:xfrm>
              <a:off x="0" y="0"/>
              <a:ext cx="2880" cy="4320"/>
            </a:xfrm>
            <a:prstGeom prst="rect">
              <a:avLst/>
            </a:prstGeom>
            <a:solidFill>
              <a:schemeClr val="accent2"/>
            </a:soli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grpSp>
        <p:nvGrpSpPr>
          <p:cNvPr id="4099" name="Group 5"/>
          <p:cNvGrpSpPr/>
          <p:nvPr/>
        </p:nvGrpSpPr>
        <p:grpSpPr>
          <a:xfrm>
            <a:off x="3632200" y="4889500"/>
            <a:ext cx="4876800" cy="319088"/>
            <a:chOff x="2288" y="3080"/>
            <a:chExt cx="3072" cy="201"/>
          </a:xfrm>
        </p:grpSpPr>
        <p:sp>
          <p:nvSpPr>
            <p:cNvPr id="1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 name="AutoShape 7"/>
            <p:cNvSpPr>
              <a:spLocks noChangeArrowheads="1"/>
            </p:cNvSpPr>
            <p:nvPr/>
          </p:nvSpPr>
          <p:spPr bwMode="auto">
            <a:xfrm>
              <a:off x="5196" y="3080"/>
              <a:ext cx="164" cy="201"/>
            </a:xfrm>
            <a:prstGeom prst="flowChartDelay">
              <a:avLst/>
            </a:prstGeom>
            <a:solidFill>
              <a:schemeClr val="hlink"/>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54280" name="Rectangle 8"/>
          <p:cNvSpPr>
            <a:spLocks noGrp="1" noChangeArrowheads="1"/>
          </p:cNvSpPr>
          <p:nvPr>
            <p:ph type="subTitle" idx="1"/>
          </p:nvPr>
        </p:nvSpPr>
        <p:spPr>
          <a:xfrm>
            <a:off x="4673600" y="2927350"/>
            <a:ext cx="4013200" cy="1822450"/>
          </a:xfrm>
        </p:spPr>
        <p:txBody>
          <a:bodyPr anchor="b"/>
          <a:lstStyle>
            <a:lvl1pPr marL="0" indent="0">
              <a:buFont typeface="Wingdings" panose="05000000000000000000" pitchFamily="2" charset="2"/>
              <a:buNone/>
              <a:defRPr>
                <a:solidFill>
                  <a:schemeClr val="tx2"/>
                </a:solidFill>
              </a:defRPr>
            </a:lvl1pPr>
          </a:lstStyle>
          <a:p>
            <a:r>
              <a:rPr lang="zh-CN" altLang="en-US"/>
              <a:t>单击此处编辑母版副标题样式</a:t>
            </a:r>
            <a:endParaRPr lang="zh-CN" altLang="en-US"/>
          </a:p>
        </p:txBody>
      </p:sp>
      <p:sp>
        <p:nvSpPr>
          <p:cNvPr id="5428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zh-CN" altLang="en-US"/>
              <a:t>单击此处编辑母版标题样式</a:t>
            </a:r>
            <a:endParaRPr lang="zh-CN" altLang="en-US"/>
          </a:p>
        </p:txBody>
      </p:sp>
      <p:sp>
        <p:nvSpPr>
          <p:cNvPr id="20" name="Rectangle 9"/>
          <p:cNvSpPr>
            <a:spLocks noGrp="1" noChangeArrowheads="1"/>
          </p:cNvSpPr>
          <p:nvPr>
            <p:ph type="dt" sz="quarter" idx="2"/>
          </p:nvPr>
        </p:nvSpPr>
        <p:spPr bwMode="auto">
          <a:xfrm>
            <a:off x="2438400" y="6248400"/>
            <a:ext cx="2130425" cy="474663"/>
          </a:xfrm>
          <a:prstGeom prst="rect">
            <a:avLst/>
          </a:prstGeom>
          <a:noFill/>
          <a:ln>
            <a:miter lim="800000"/>
          </a:ln>
        </p:spPr>
        <p:txBody>
          <a:bodyPr vert="horz" wrap="square" lIns="91440" tIns="45720" rIns="91440" bIns="45720" numCol="1" anchor="b" anchorCtr="0" compatLnSpc="1"/>
          <a:lstStyle>
            <a:lvl1pPr>
              <a:defRPr>
                <a:solidFill>
                  <a:schemeClr val="bg1"/>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bg1"/>
              </a:solidFill>
              <a:effectLst/>
              <a:uLnTx/>
              <a:uFillTx/>
              <a:latin typeface="Arial" panose="020B0604020202020204" pitchFamily="34" charset="0"/>
              <a:ea typeface="宋体" panose="02010600030101010101" pitchFamily="2" charset="-122"/>
              <a:cs typeface="+mn-cs"/>
            </a:endParaRPr>
          </a:p>
        </p:txBody>
      </p:sp>
      <p:sp>
        <p:nvSpPr>
          <p:cNvPr id="21" name="Rectangle 10"/>
          <p:cNvSpPr>
            <a:spLocks noGrp="1" noChangeArrowheads="1"/>
          </p:cNvSpPr>
          <p:nvPr>
            <p:ph type="ftr" sz="quarter" idx="3"/>
          </p:nvPr>
        </p:nvSpPr>
        <p:spPr bwMode="auto">
          <a:xfrm>
            <a:off x="5791200" y="6248400"/>
            <a:ext cx="2897188" cy="474663"/>
          </a:xfrm>
          <a:prstGeom prst="rect">
            <a:avLst/>
          </a:prstGeom>
          <a:noFill/>
          <a:ln>
            <a:miter lim="800000"/>
          </a:ln>
        </p:spPr>
        <p:txBody>
          <a:bodyPr vert="horz" wrap="square" lIns="91440" tIns="45720" rIns="91440" bIns="45720" numCol="1" anchor="b" anchorCtr="0" compatLnSpc="1"/>
          <a:lstStyle>
            <a:lvl1pPr algn="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 name="Rectangle 11"/>
          <p:cNvSpPr>
            <a:spLocks noGrp="1" noChangeArrowheads="1"/>
          </p:cNvSpPr>
          <p:nvPr>
            <p:ph type="sldNum" sz="quarter" idx="4"/>
          </p:nvPr>
        </p:nvSpPr>
        <p:spPr bwMode="auto">
          <a:xfrm>
            <a:off x="76200" y="6248400"/>
            <a:ext cx="587375" cy="488950"/>
          </a:xfrm>
          <a:prstGeom prst="rect">
            <a:avLst/>
          </a:prstGeom>
          <a:noFill/>
          <a:ln>
            <a:miter lim="800000"/>
          </a:ln>
        </p:spPr>
        <p:txBody>
          <a:bodyPr vert="horz" wrap="square" lIns="91440" tIns="45720" rIns="91440" bIns="45720" numCol="1" anchor="b" anchorCtr="0" compatLnSpc="1"/>
          <a:p>
            <a:fld id="{9A0DB2DC-4C9A-4742-B13C-FB6460FD3503}" type="slidenum">
              <a:rPr lang="en-US" altLang="zh-CN" dirty="0"/>
            </a:fld>
            <a:endParaRPr lang="en-US" altLang="zh-C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5600" y="762000"/>
            <a:ext cx="1981200" cy="53244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2000" y="762000"/>
            <a:ext cx="5791200" cy="53244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9"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Line 8"/>
          <p:cNvSpPr>
            <a:spLocks noChangeShapeType="1"/>
          </p:cNvSpPr>
          <p:nvPr/>
        </p:nvSpPr>
        <p:spPr bwMode="auto">
          <a:xfrm>
            <a:off x="1981200" y="3962400"/>
            <a:ext cx="6511925" cy="0"/>
          </a:xfrm>
          <a:prstGeom prst="line">
            <a:avLst/>
          </a:prstGeom>
          <a:noFill/>
          <a:ln w="19050">
            <a:solidFill>
              <a:schemeClr val="accent1"/>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8610"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a:t>单击此处编辑母版标题样式</a:t>
            </a:r>
            <a:endParaRPr lang="zh-CN" altLang="en-US"/>
          </a:p>
        </p:txBody>
      </p:sp>
      <p:sp>
        <p:nvSpPr>
          <p:cNvPr id="68611"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r>
              <a:rPr lang="zh-CN" altLang="en-US"/>
              <a:t>单击此处编辑母版副标题样式</a:t>
            </a:r>
            <a:endParaRPr lang="zh-CN" altLang="en-US"/>
          </a:p>
        </p:txBody>
      </p:sp>
      <p:sp>
        <p:nvSpPr>
          <p:cNvPr id="11" name="Rectangle 4"/>
          <p:cNvSpPr>
            <a:spLocks noGrp="1" noChangeArrowheads="1"/>
          </p:cNvSpPr>
          <p:nvPr>
            <p:ph type="dt" sz="half" idx="2"/>
          </p:nvPr>
        </p:nvSpPr>
        <p:spPr bwMode="auto">
          <a:xfrm>
            <a:off x="457200" y="6243638"/>
            <a:ext cx="2133600" cy="457200"/>
          </a:xfrm>
          <a:prstGeom prst="rect">
            <a:avLst/>
          </a:prstGeom>
          <a:noFill/>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12" name="Rectangle 5"/>
          <p:cNvSpPr>
            <a:spLocks noGrp="1" noChangeArrowheads="1"/>
          </p:cNvSpPr>
          <p:nvPr>
            <p:ph type="ftr" sz="quarter" idx="3"/>
          </p:nvPr>
        </p:nvSpPr>
        <p:spPr bwMode="auto">
          <a:xfrm>
            <a:off x="3124200" y="6243638"/>
            <a:ext cx="2895600" cy="457200"/>
          </a:xfrm>
          <a:prstGeom prst="rect">
            <a:avLst/>
          </a:prstGeom>
          <a:noFill/>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13" name="Rectangle 6"/>
          <p:cNvSpPr>
            <a:spLocks noGrp="1" noChangeArrowheads="1"/>
          </p:cNvSpPr>
          <p:nvPr>
            <p:ph type="sldNum" sz="quarter" idx="4"/>
          </p:nvPr>
        </p:nvSpPr>
        <p:spPr bwMode="auto">
          <a:xfrm>
            <a:off x="6553200" y="6243638"/>
            <a:ext cx="2133600" cy="457200"/>
          </a:xfrm>
          <a:prstGeom prst="rect">
            <a:avLst/>
          </a:prstGeom>
          <a:noFill/>
          <a:ln>
            <a:miter lim="800000"/>
          </a:ln>
        </p:spPr>
        <p:txBody>
          <a:bodyPr vert="horz" wrap="square" lIns="91440" tIns="45720" rIns="91440" bIns="45720" numCol="1" anchor="b" anchorCtr="0" compatLnSpc="1"/>
          <a:p>
            <a:pPr algn="r"/>
            <a:fld id="{9A0DB2DC-4C9A-4742-B13C-FB6460FD3503}" type="slidenum">
              <a:rPr lang="en-US" altLang="zh-CN" dirty="0">
                <a:latin typeface="Garamond" pitchFamily="18" charset="0"/>
              </a:rPr>
            </a:fld>
            <a:endParaRPr lang="en-US" altLang="zh-CN" dirty="0">
              <a:latin typeface="Garamond" pitchFamily="18" charset="0"/>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3072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a:pPr>
            <a:endParaRPr kumimoji="0" lang="zh-CN" altLang="en-US" sz="3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6146" name="Group 2"/>
          <p:cNvGrpSpPr/>
          <p:nvPr/>
        </p:nvGrpSpPr>
        <p:grpSpPr>
          <a:xfrm>
            <a:off x="2084388" y="296863"/>
            <a:ext cx="6823075" cy="5353050"/>
            <a:chOff x="1313" y="187"/>
            <a:chExt cx="4298" cy="3372"/>
          </a:xfrm>
        </p:grpSpPr>
        <p:grpSp>
          <p:nvGrpSpPr>
            <p:cNvPr id="6152" name="Group 3"/>
            <p:cNvGrpSpPr/>
            <p:nvPr/>
          </p:nvGrpSpPr>
          <p:grpSpPr>
            <a:xfrm>
              <a:off x="2194" y="601"/>
              <a:ext cx="596" cy="447"/>
              <a:chOff x="0" y="0"/>
              <a:chExt cx="768" cy="576"/>
            </a:xfrm>
          </p:grpSpPr>
          <p:sp>
            <p:nvSpPr>
              <p:cNvPr id="273"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4"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53" name="Group 6"/>
            <p:cNvGrpSpPr/>
            <p:nvPr/>
          </p:nvGrpSpPr>
          <p:grpSpPr>
            <a:xfrm>
              <a:off x="1312" y="187"/>
              <a:ext cx="4299" cy="3372"/>
              <a:chOff x="0" y="0"/>
              <a:chExt cx="5533" cy="4341"/>
            </a:xfrm>
          </p:grpSpPr>
          <p:grpSp>
            <p:nvGrpSpPr>
              <p:cNvPr id="6169" name="Group 7"/>
              <p:cNvGrpSpPr/>
              <p:nvPr/>
            </p:nvGrpSpPr>
            <p:grpSpPr>
              <a:xfrm>
                <a:off x="0" y="0"/>
                <a:ext cx="5470" cy="4341"/>
                <a:chOff x="0" y="0"/>
                <a:chExt cx="5470" cy="4341"/>
              </a:xfrm>
            </p:grpSpPr>
            <p:grpSp>
              <p:nvGrpSpPr>
                <p:cNvPr id="6180" name="Group 8"/>
                <p:cNvGrpSpPr/>
                <p:nvPr/>
              </p:nvGrpSpPr>
              <p:grpSpPr>
                <a:xfrm>
                  <a:off x="1339" y="786"/>
                  <a:ext cx="2919" cy="2151"/>
                  <a:chOff x="1265" y="814"/>
                  <a:chExt cx="2919" cy="2151"/>
                </a:xfrm>
              </p:grpSpPr>
              <p:sp>
                <p:nvSpPr>
                  <p:cNvPr id="271" name="Oval 9"/>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2"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1" name="Group 11"/>
                <p:cNvGrpSpPr/>
                <p:nvPr/>
              </p:nvGrpSpPr>
              <p:grpSpPr>
                <a:xfrm>
                  <a:off x="0" y="0"/>
                  <a:ext cx="5470" cy="4341"/>
                  <a:chOff x="0" y="0"/>
                  <a:chExt cx="5470" cy="4341"/>
                </a:xfrm>
              </p:grpSpPr>
              <p:grpSp>
                <p:nvGrpSpPr>
                  <p:cNvPr id="6182" name="Group 12"/>
                  <p:cNvGrpSpPr/>
                  <p:nvPr/>
                </p:nvGrpSpPr>
                <p:grpSpPr>
                  <a:xfrm>
                    <a:off x="3545" y="1502"/>
                    <a:ext cx="1258" cy="2327"/>
                    <a:chOff x="3471" y="1530"/>
                    <a:chExt cx="1258" cy="2327"/>
                  </a:xfrm>
                </p:grpSpPr>
                <p:sp>
                  <p:nvSpPr>
                    <p:cNvPr id="269" name="Freeform 13"/>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70" name="Freeform 14"/>
                    <p:cNvSpPr/>
                    <p:nvPr/>
                  </p:nvSpPr>
                  <p:spPr bwMode="hidden">
                    <a:xfrm rot="2711884">
                      <a:off x="4022"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3" name="Group 15"/>
                  <p:cNvGrpSpPr/>
                  <p:nvPr/>
                </p:nvGrpSpPr>
                <p:grpSpPr>
                  <a:xfrm>
                    <a:off x="2938" y="1991"/>
                    <a:ext cx="2463" cy="1332"/>
                    <a:chOff x="2864" y="2019"/>
                    <a:chExt cx="2463" cy="1332"/>
                  </a:xfrm>
                </p:grpSpPr>
                <p:sp>
                  <p:nvSpPr>
                    <p:cNvPr id="267" name="Freeform 16"/>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8" name="Freeform 17"/>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4" name="Group 18"/>
                  <p:cNvGrpSpPr/>
                  <p:nvPr/>
                </p:nvGrpSpPr>
                <p:grpSpPr>
                  <a:xfrm>
                    <a:off x="2971" y="1804"/>
                    <a:ext cx="2477" cy="1064"/>
                    <a:chOff x="2897" y="1832"/>
                    <a:chExt cx="2477" cy="1064"/>
                  </a:xfrm>
                </p:grpSpPr>
                <p:sp>
                  <p:nvSpPr>
                    <p:cNvPr id="265" name="Freeform 19"/>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6" name="Freeform 20"/>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5" name="Group 21"/>
                  <p:cNvGrpSpPr/>
                  <p:nvPr/>
                </p:nvGrpSpPr>
                <p:grpSpPr>
                  <a:xfrm>
                    <a:off x="2998" y="1608"/>
                    <a:ext cx="2472" cy="927"/>
                    <a:chOff x="2924" y="1636"/>
                    <a:chExt cx="2472" cy="927"/>
                  </a:xfrm>
                </p:grpSpPr>
                <p:sp>
                  <p:nvSpPr>
                    <p:cNvPr id="263" name="Freeform 22"/>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4" name="Freeform 23"/>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6" name="Group 24"/>
                  <p:cNvGrpSpPr/>
                  <p:nvPr/>
                </p:nvGrpSpPr>
                <p:grpSpPr>
                  <a:xfrm>
                    <a:off x="3032" y="1386"/>
                    <a:ext cx="2342" cy="657"/>
                    <a:chOff x="2958" y="1414"/>
                    <a:chExt cx="2342" cy="657"/>
                  </a:xfrm>
                </p:grpSpPr>
                <p:sp>
                  <p:nvSpPr>
                    <p:cNvPr id="261" name="Freeform 25"/>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2" name="Freeform 26"/>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7" name="Group 27"/>
                  <p:cNvGrpSpPr/>
                  <p:nvPr/>
                </p:nvGrpSpPr>
                <p:grpSpPr>
                  <a:xfrm>
                    <a:off x="3057" y="1241"/>
                    <a:ext cx="2150" cy="343"/>
                    <a:chOff x="2983" y="1269"/>
                    <a:chExt cx="2150" cy="343"/>
                  </a:xfrm>
                </p:grpSpPr>
                <p:sp>
                  <p:nvSpPr>
                    <p:cNvPr id="259" name="Freeform 28"/>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60" name="Freeform 29"/>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8" name="Group 30"/>
                  <p:cNvGrpSpPr/>
                  <p:nvPr/>
                </p:nvGrpSpPr>
                <p:grpSpPr>
                  <a:xfrm>
                    <a:off x="3012" y="889"/>
                    <a:ext cx="1879" cy="427"/>
                    <a:chOff x="2938" y="917"/>
                    <a:chExt cx="1879" cy="427"/>
                  </a:xfrm>
                </p:grpSpPr>
                <p:sp>
                  <p:nvSpPr>
                    <p:cNvPr id="257" name="Freeform 31"/>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8" name="Freeform 32"/>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89" name="Group 33"/>
                  <p:cNvGrpSpPr/>
                  <p:nvPr/>
                </p:nvGrpSpPr>
                <p:grpSpPr>
                  <a:xfrm>
                    <a:off x="711" y="1625"/>
                    <a:ext cx="1257" cy="2326"/>
                    <a:chOff x="637" y="1653"/>
                    <a:chExt cx="1257" cy="2326"/>
                  </a:xfrm>
                </p:grpSpPr>
                <p:sp>
                  <p:nvSpPr>
                    <p:cNvPr id="255" name="Freeform 34"/>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6" name="Freeform 35"/>
                    <p:cNvSpPr/>
                    <p:nvPr/>
                  </p:nvSpPr>
                  <p:spPr bwMode="hidden">
                    <a:xfrm rot="18888116" flipH="1">
                      <a:off x="420"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0" name="Group 36"/>
                  <p:cNvGrpSpPr/>
                  <p:nvPr/>
                </p:nvGrpSpPr>
                <p:grpSpPr>
                  <a:xfrm>
                    <a:off x="69" y="2168"/>
                    <a:ext cx="2463" cy="1332"/>
                    <a:chOff x="-5" y="2196"/>
                    <a:chExt cx="2463" cy="1332"/>
                  </a:xfrm>
                </p:grpSpPr>
                <p:sp>
                  <p:nvSpPr>
                    <p:cNvPr id="253" name="Freeform 37"/>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4" name="Freeform 38"/>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1" name="Group 39"/>
                  <p:cNvGrpSpPr/>
                  <p:nvPr/>
                </p:nvGrpSpPr>
                <p:grpSpPr>
                  <a:xfrm>
                    <a:off x="22" y="1981"/>
                    <a:ext cx="2477" cy="1064"/>
                    <a:chOff x="-52" y="2009"/>
                    <a:chExt cx="2477" cy="1064"/>
                  </a:xfrm>
                </p:grpSpPr>
                <p:sp>
                  <p:nvSpPr>
                    <p:cNvPr id="251" name="Freeform 40"/>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2" name="Freeform 41"/>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2" name="Group 42"/>
                  <p:cNvGrpSpPr/>
                  <p:nvPr/>
                </p:nvGrpSpPr>
                <p:grpSpPr>
                  <a:xfrm>
                    <a:off x="0" y="1785"/>
                    <a:ext cx="2472" cy="927"/>
                    <a:chOff x="-74" y="1813"/>
                    <a:chExt cx="2472" cy="927"/>
                  </a:xfrm>
                </p:grpSpPr>
                <p:sp>
                  <p:nvSpPr>
                    <p:cNvPr id="249" name="Freeform 43"/>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50" name="Freeform 44"/>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3" name="Group 45"/>
                  <p:cNvGrpSpPr/>
                  <p:nvPr/>
                </p:nvGrpSpPr>
                <p:grpSpPr>
                  <a:xfrm>
                    <a:off x="96" y="1563"/>
                    <a:ext cx="2342" cy="657"/>
                    <a:chOff x="22" y="1591"/>
                    <a:chExt cx="2342" cy="657"/>
                  </a:xfrm>
                </p:grpSpPr>
                <p:sp>
                  <p:nvSpPr>
                    <p:cNvPr id="247" name="Freeform 46"/>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8" name="Freeform 47"/>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4" name="Group 48"/>
                  <p:cNvGrpSpPr/>
                  <p:nvPr/>
                </p:nvGrpSpPr>
                <p:grpSpPr>
                  <a:xfrm>
                    <a:off x="263" y="1418"/>
                    <a:ext cx="2150" cy="343"/>
                    <a:chOff x="189" y="1446"/>
                    <a:chExt cx="2150" cy="343"/>
                  </a:xfrm>
                </p:grpSpPr>
                <p:sp>
                  <p:nvSpPr>
                    <p:cNvPr id="245" name="Freeform 49"/>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6" name="Freeform 50"/>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5" name="Group 51"/>
                  <p:cNvGrpSpPr/>
                  <p:nvPr/>
                </p:nvGrpSpPr>
                <p:grpSpPr>
                  <a:xfrm>
                    <a:off x="579" y="1066"/>
                    <a:ext cx="1879" cy="427"/>
                    <a:chOff x="505" y="1094"/>
                    <a:chExt cx="1879" cy="427"/>
                  </a:xfrm>
                </p:grpSpPr>
                <p:sp>
                  <p:nvSpPr>
                    <p:cNvPr id="243" name="Freeform 52"/>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4" name="Freeform 53"/>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6" name="Group 54"/>
                  <p:cNvGrpSpPr/>
                  <p:nvPr/>
                </p:nvGrpSpPr>
                <p:grpSpPr>
                  <a:xfrm>
                    <a:off x="690" y="871"/>
                    <a:ext cx="1850" cy="554"/>
                    <a:chOff x="616" y="899"/>
                    <a:chExt cx="1850" cy="554"/>
                  </a:xfrm>
                </p:grpSpPr>
                <p:sp>
                  <p:nvSpPr>
                    <p:cNvPr id="241" name="Freeform 55"/>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2" name="Freeform 56"/>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7" name="Group 57"/>
                  <p:cNvGrpSpPr/>
                  <p:nvPr/>
                </p:nvGrpSpPr>
                <p:grpSpPr>
                  <a:xfrm>
                    <a:off x="911" y="589"/>
                    <a:ext cx="1767" cy="743"/>
                    <a:chOff x="911" y="589"/>
                    <a:chExt cx="1767" cy="743"/>
                  </a:xfrm>
                </p:grpSpPr>
                <p:sp>
                  <p:nvSpPr>
                    <p:cNvPr id="239" name="Freeform 58"/>
                    <p:cNvSpPr/>
                    <p:nvPr/>
                  </p:nvSpPr>
                  <p:spPr bwMode="hidden">
                    <a:xfrm rot="2028410" flipH="1">
                      <a:off x="1445" y="111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0" name="Freeform 59"/>
                    <p:cNvSpPr/>
                    <p:nvPr/>
                  </p:nvSpPr>
                  <p:spPr bwMode="hidden">
                    <a:xfrm rot="2028410" flipH="1">
                      <a:off x="911" y="58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8" name="Group 60"/>
                  <p:cNvGrpSpPr/>
                  <p:nvPr/>
                </p:nvGrpSpPr>
                <p:grpSpPr>
                  <a:xfrm>
                    <a:off x="1120" y="300"/>
                    <a:ext cx="1693" cy="892"/>
                    <a:chOff x="1120" y="300"/>
                    <a:chExt cx="1693" cy="892"/>
                  </a:xfrm>
                </p:grpSpPr>
                <p:sp>
                  <p:nvSpPr>
                    <p:cNvPr id="237" name="Freeform 61"/>
                    <p:cNvSpPr/>
                    <p:nvPr/>
                  </p:nvSpPr>
                  <p:spPr bwMode="hidden">
                    <a:xfrm rot="2664424" flipH="1">
                      <a:off x="1562" y="977"/>
                      <a:ext cx="125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8" name="Freeform 62"/>
                    <p:cNvSpPr/>
                    <p:nvPr/>
                  </p:nvSpPr>
                  <p:spPr bwMode="hidden">
                    <a:xfrm rot="2664424" flipH="1">
                      <a:off x="1120" y="300"/>
                      <a:ext cx="67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199" name="Group 63"/>
                  <p:cNvGrpSpPr/>
                  <p:nvPr/>
                </p:nvGrpSpPr>
                <p:grpSpPr>
                  <a:xfrm>
                    <a:off x="1707" y="76"/>
                    <a:ext cx="778" cy="1512"/>
                    <a:chOff x="1633" y="104"/>
                    <a:chExt cx="778" cy="1512"/>
                  </a:xfrm>
                </p:grpSpPr>
                <p:sp>
                  <p:nvSpPr>
                    <p:cNvPr id="235" name="Freeform 64"/>
                    <p:cNvSpPr/>
                    <p:nvPr/>
                  </p:nvSpPr>
                  <p:spPr bwMode="hidden">
                    <a:xfrm rot="3473776" flipH="1">
                      <a:off x="1754" y="959"/>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6" name="Freeform 65"/>
                    <p:cNvSpPr/>
                    <p:nvPr/>
                  </p:nvSpPr>
                  <p:spPr bwMode="hidden">
                    <a:xfrm rot="3473776" flipH="1">
                      <a:off x="1507"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0" name="Group 66"/>
                  <p:cNvGrpSpPr/>
                  <p:nvPr/>
                </p:nvGrpSpPr>
                <p:grpSpPr>
                  <a:xfrm>
                    <a:off x="2009" y="0"/>
                    <a:ext cx="634" cy="1534"/>
                    <a:chOff x="1935" y="28"/>
                    <a:chExt cx="634" cy="1534"/>
                  </a:xfrm>
                </p:grpSpPr>
                <p:sp>
                  <p:nvSpPr>
                    <p:cNvPr id="233" name="Freeform 67"/>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4" name="Freeform 68"/>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1" name="Group 69"/>
                  <p:cNvGrpSpPr/>
                  <p:nvPr/>
                </p:nvGrpSpPr>
                <p:grpSpPr>
                  <a:xfrm>
                    <a:off x="2896" y="644"/>
                    <a:ext cx="1845" cy="566"/>
                    <a:chOff x="2822" y="672"/>
                    <a:chExt cx="1845" cy="566"/>
                  </a:xfrm>
                </p:grpSpPr>
                <p:sp>
                  <p:nvSpPr>
                    <p:cNvPr id="231" name="Freeform 70"/>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2" name="Freeform 71"/>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2" name="Group 72"/>
                  <p:cNvGrpSpPr/>
                  <p:nvPr/>
                </p:nvGrpSpPr>
                <p:grpSpPr>
                  <a:xfrm>
                    <a:off x="2757" y="417"/>
                    <a:ext cx="1781" cy="717"/>
                    <a:chOff x="2683" y="445"/>
                    <a:chExt cx="1781" cy="717"/>
                  </a:xfrm>
                </p:grpSpPr>
                <p:sp>
                  <p:nvSpPr>
                    <p:cNvPr id="229" name="Freeform 73"/>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0" name="Freeform 74"/>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94" name="Freeform 75"/>
                  <p:cNvSpPr/>
                  <p:nvPr/>
                </p:nvSpPr>
                <p:spPr bwMode="hidden">
                  <a:xfrm rot="4578755" flipH="1">
                    <a:off x="2175" y="949"/>
                    <a:ext cx="1027" cy="14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5" name="Freeform 76"/>
                  <p:cNvSpPr/>
                  <p:nvPr/>
                </p:nvSpPr>
                <p:spPr bwMode="hidden">
                  <a:xfrm rot="4578755" flipH="1">
                    <a:off x="2199" y="197"/>
                    <a:ext cx="552" cy="22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6205" name="Group 77"/>
                  <p:cNvGrpSpPr/>
                  <p:nvPr/>
                </p:nvGrpSpPr>
                <p:grpSpPr>
                  <a:xfrm>
                    <a:off x="2874" y="13"/>
                    <a:ext cx="640" cy="1520"/>
                    <a:chOff x="2800" y="41"/>
                    <a:chExt cx="640" cy="1520"/>
                  </a:xfrm>
                </p:grpSpPr>
                <p:sp>
                  <p:nvSpPr>
                    <p:cNvPr id="227" name="Freeform 78"/>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8" name="Freeform 79"/>
                    <p:cNvSpPr/>
                    <p:nvPr/>
                  </p:nvSpPr>
                  <p:spPr bwMode="hidden">
                    <a:xfrm rot="-3857755">
                      <a:off x="3011" y="182"/>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6" name="Group 80"/>
                  <p:cNvGrpSpPr/>
                  <p:nvPr/>
                </p:nvGrpSpPr>
                <p:grpSpPr>
                  <a:xfrm>
                    <a:off x="3008" y="135"/>
                    <a:ext cx="1017" cy="1464"/>
                    <a:chOff x="2934" y="163"/>
                    <a:chExt cx="1017" cy="1464"/>
                  </a:xfrm>
                </p:grpSpPr>
                <p:sp>
                  <p:nvSpPr>
                    <p:cNvPr id="225" name="Freeform 81"/>
                    <p:cNvSpPr/>
                    <p:nvPr/>
                  </p:nvSpPr>
                  <p:spPr bwMode="hidden">
                    <a:xfrm rot="-2777260">
                      <a:off x="2492"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6" name="Freeform 82"/>
                    <p:cNvSpPr/>
                    <p:nvPr/>
                  </p:nvSpPr>
                  <p:spPr bwMode="hidden">
                    <a:xfrm rot="-2777260">
                      <a:off x="3430" y="262"/>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7" name="Group 83"/>
                  <p:cNvGrpSpPr/>
                  <p:nvPr/>
                </p:nvGrpSpPr>
                <p:grpSpPr>
                  <a:xfrm>
                    <a:off x="2804" y="4"/>
                    <a:ext cx="243" cy="1448"/>
                    <a:chOff x="2730" y="32"/>
                    <a:chExt cx="243" cy="1448"/>
                  </a:xfrm>
                </p:grpSpPr>
                <p:sp>
                  <p:nvSpPr>
                    <p:cNvPr id="223" name="Freeform 84"/>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4" name="Freeform 85"/>
                    <p:cNvSpPr/>
                    <p:nvPr/>
                  </p:nvSpPr>
                  <p:spPr bwMode="hidden">
                    <a:xfrm rot="-4903748">
                      <a:off x="2650" y="221"/>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8" name="Group 86"/>
                  <p:cNvGrpSpPr/>
                  <p:nvPr/>
                </p:nvGrpSpPr>
                <p:grpSpPr>
                  <a:xfrm>
                    <a:off x="1017" y="1741"/>
                    <a:ext cx="1085" cy="2450"/>
                    <a:chOff x="943" y="1769"/>
                    <a:chExt cx="1085" cy="2450"/>
                  </a:xfrm>
                </p:grpSpPr>
                <p:sp>
                  <p:nvSpPr>
                    <p:cNvPr id="221" name="Freeform 87"/>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2" name="Freeform 88"/>
                    <p:cNvSpPr/>
                    <p:nvPr/>
                  </p:nvSpPr>
                  <p:spPr bwMode="hidden">
                    <a:xfrm rot="18335692" flipH="1">
                      <a:off x="726"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09" name="Group 89"/>
                  <p:cNvGrpSpPr/>
                  <p:nvPr/>
                </p:nvGrpSpPr>
                <p:grpSpPr>
                  <a:xfrm>
                    <a:off x="1529" y="1908"/>
                    <a:ext cx="766" cy="2373"/>
                    <a:chOff x="1455" y="1936"/>
                    <a:chExt cx="766" cy="2373"/>
                  </a:xfrm>
                </p:grpSpPr>
                <p:sp>
                  <p:nvSpPr>
                    <p:cNvPr id="219" name="Freeform 90"/>
                    <p:cNvSpPr/>
                    <p:nvPr/>
                  </p:nvSpPr>
                  <p:spPr bwMode="hidden">
                    <a:xfrm rot="17542885" flipH="1">
                      <a:off x="1268"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0" name="Freeform 91"/>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0" name="Group 92"/>
                  <p:cNvGrpSpPr/>
                  <p:nvPr/>
                </p:nvGrpSpPr>
                <p:grpSpPr>
                  <a:xfrm rot="88588">
                    <a:off x="2061" y="1962"/>
                    <a:ext cx="459" cy="2329"/>
                    <a:chOff x="1956" y="1990"/>
                    <a:chExt cx="492" cy="2604"/>
                  </a:xfrm>
                </p:grpSpPr>
                <p:sp>
                  <p:nvSpPr>
                    <p:cNvPr id="217" name="Freeform 93"/>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8" name="Freeform 94"/>
                    <p:cNvSpPr/>
                    <p:nvPr/>
                  </p:nvSpPr>
                  <p:spPr bwMode="hidden">
                    <a:xfrm rot="16782062" flipH="1">
                      <a:off x="1734" y="3899"/>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1" name="Group 95"/>
                  <p:cNvGrpSpPr/>
                  <p:nvPr/>
                </p:nvGrpSpPr>
                <p:grpSpPr>
                  <a:xfrm>
                    <a:off x="3408" y="1689"/>
                    <a:ext cx="1125" cy="2426"/>
                    <a:chOff x="3334" y="1717"/>
                    <a:chExt cx="1125" cy="2426"/>
                  </a:xfrm>
                </p:grpSpPr>
                <p:sp>
                  <p:nvSpPr>
                    <p:cNvPr id="215" name="Freeform 96"/>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6" name="Freeform 97"/>
                    <p:cNvSpPr/>
                    <p:nvPr/>
                  </p:nvSpPr>
                  <p:spPr bwMode="hidden">
                    <a:xfrm rot="3144576">
                      <a:off x="3752"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2" name="Group 98"/>
                  <p:cNvGrpSpPr/>
                  <p:nvPr/>
                </p:nvGrpSpPr>
                <p:grpSpPr>
                  <a:xfrm>
                    <a:off x="3255" y="1838"/>
                    <a:ext cx="883" cy="2426"/>
                    <a:chOff x="3181" y="1866"/>
                    <a:chExt cx="883" cy="2426"/>
                  </a:xfrm>
                </p:grpSpPr>
                <p:sp>
                  <p:nvSpPr>
                    <p:cNvPr id="213" name="Freeform 99"/>
                    <p:cNvSpPr/>
                    <p:nvPr/>
                  </p:nvSpPr>
                  <p:spPr bwMode="hidden">
                    <a:xfrm rot="3745735">
                      <a:off x="2506" y="2542"/>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4" name="Freeform 100"/>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3" name="Group 101"/>
                  <p:cNvGrpSpPr/>
                  <p:nvPr/>
                </p:nvGrpSpPr>
                <p:grpSpPr>
                  <a:xfrm>
                    <a:off x="3080" y="1955"/>
                    <a:ext cx="619" cy="2386"/>
                    <a:chOff x="3006" y="1983"/>
                    <a:chExt cx="619" cy="2386"/>
                  </a:xfrm>
                </p:grpSpPr>
                <p:sp>
                  <p:nvSpPr>
                    <p:cNvPr id="211" name="Freeform 102"/>
                    <p:cNvSpPr/>
                    <p:nvPr/>
                  </p:nvSpPr>
                  <p:spPr bwMode="hidden">
                    <a:xfrm rot="4286818">
                      <a:off x="2329"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2" name="Freeform 103"/>
                    <p:cNvSpPr/>
                    <p:nvPr/>
                  </p:nvSpPr>
                  <p:spPr bwMode="hidden">
                    <a:xfrm rot="4286818">
                      <a:off x="3003"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4" name="Group 104"/>
                  <p:cNvGrpSpPr/>
                  <p:nvPr/>
                </p:nvGrpSpPr>
                <p:grpSpPr>
                  <a:xfrm>
                    <a:off x="2893" y="2073"/>
                    <a:ext cx="405" cy="2219"/>
                    <a:chOff x="2819" y="2101"/>
                    <a:chExt cx="405" cy="2219"/>
                  </a:xfrm>
                </p:grpSpPr>
                <p:sp>
                  <p:nvSpPr>
                    <p:cNvPr id="209" name="Freeform 105"/>
                    <p:cNvSpPr/>
                    <p:nvPr/>
                  </p:nvSpPr>
                  <p:spPr bwMode="hidden">
                    <a:xfrm rot="4898956">
                      <a:off x="2207"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0" name="Freeform 106"/>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6215" name="Group 107"/>
                  <p:cNvGrpSpPr/>
                  <p:nvPr/>
                </p:nvGrpSpPr>
                <p:grpSpPr>
                  <a:xfrm>
                    <a:off x="2372" y="2107"/>
                    <a:ext cx="426" cy="2185"/>
                    <a:chOff x="2287" y="2135"/>
                    <a:chExt cx="426" cy="2185"/>
                  </a:xfrm>
                </p:grpSpPr>
                <p:sp>
                  <p:nvSpPr>
                    <p:cNvPr id="207" name="Freeform 108"/>
                    <p:cNvSpPr/>
                    <p:nvPr/>
                  </p:nvSpPr>
                  <p:spPr bwMode="hidden">
                    <a:xfrm rot="5755659">
                      <a:off x="1901"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8" name="Freeform 109"/>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grpSp>
          <p:grpSp>
            <p:nvGrpSpPr>
              <p:cNvPr id="6170" name="Group 110"/>
              <p:cNvGrpSpPr/>
              <p:nvPr/>
            </p:nvGrpSpPr>
            <p:grpSpPr>
              <a:xfrm>
                <a:off x="74" y="313"/>
                <a:ext cx="5459" cy="3667"/>
                <a:chOff x="74" y="313"/>
                <a:chExt cx="5459" cy="3667"/>
              </a:xfrm>
            </p:grpSpPr>
            <p:grpSp>
              <p:nvGrpSpPr>
                <p:cNvPr id="6171" name="Group 111"/>
                <p:cNvGrpSpPr/>
                <p:nvPr/>
              </p:nvGrpSpPr>
              <p:grpSpPr>
                <a:xfrm>
                  <a:off x="74" y="313"/>
                  <a:ext cx="5459" cy="3667"/>
                  <a:chOff x="74" y="313"/>
                  <a:chExt cx="5459" cy="3667"/>
                </a:xfrm>
              </p:grpSpPr>
              <p:sp>
                <p:nvSpPr>
                  <p:cNvPr id="164" name="Arc 112"/>
                  <p:cNvSpPr/>
                  <p:nvPr/>
                </p:nvSpPr>
                <p:spPr bwMode="hidden">
                  <a:xfrm flipV="1">
                    <a:off x="2966" y="456"/>
                    <a:ext cx="2567" cy="2046"/>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5" name="Arc 113"/>
                  <p:cNvSpPr/>
                  <p:nvPr/>
                </p:nvSpPr>
                <p:spPr bwMode="hidden">
                  <a:xfrm flipH="1">
                    <a:off x="388" y="1601"/>
                    <a:ext cx="2016"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6" name="Arc 114"/>
                  <p:cNvSpPr/>
                  <p:nvPr/>
                </p:nvSpPr>
                <p:spPr bwMode="hidden">
                  <a:xfrm>
                    <a:off x="3029" y="1181"/>
                    <a:ext cx="1426"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7" name="Arc 115"/>
                  <p:cNvSpPr/>
                  <p:nvPr/>
                </p:nvSpPr>
                <p:spPr bwMode="hidden">
                  <a:xfrm flipH="1">
                    <a:off x="74" y="813"/>
                    <a:ext cx="2540" cy="2379"/>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8" name="Arc 116"/>
                  <p:cNvSpPr/>
                  <p:nvPr/>
                </p:nvSpPr>
                <p:spPr bwMode="hidden">
                  <a:xfrm flipH="1">
                    <a:off x="790" y="313"/>
                    <a:ext cx="1850"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9" name="Arc 117"/>
                  <p:cNvSpPr/>
                  <p:nvPr/>
                </p:nvSpPr>
                <p:spPr bwMode="hidden">
                  <a:xfrm>
                    <a:off x="2763" y="1281"/>
                    <a:ext cx="764"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0" name="Freeform 118"/>
                  <p:cNvSpPr/>
                  <p:nvPr/>
                </p:nvSpPr>
                <p:spPr bwMode="hidden">
                  <a:xfrm flipH="1">
                    <a:off x="1800" y="438"/>
                    <a:ext cx="418"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63" name="Freeform 119"/>
                <p:cNvSpPr/>
                <p:nvPr/>
              </p:nvSpPr>
              <p:spPr bwMode="hidden">
                <a:xfrm rot="20253369">
                  <a:off x="3280" y="1529"/>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grpSp>
          <p:nvGrpSpPr>
            <p:cNvPr id="6154" name="Group 120"/>
            <p:cNvGrpSpPr/>
            <p:nvPr/>
          </p:nvGrpSpPr>
          <p:grpSpPr>
            <a:xfrm>
              <a:off x="1476" y="450"/>
              <a:ext cx="4040" cy="2966"/>
              <a:chOff x="210" y="337"/>
              <a:chExt cx="5198" cy="3818"/>
            </a:xfrm>
          </p:grpSpPr>
          <p:sp>
            <p:nvSpPr>
              <p:cNvPr id="146" name="Freeform 121"/>
              <p:cNvSpPr/>
              <p:nvPr/>
            </p:nvSpPr>
            <p:spPr bwMode="hidden">
              <a:xfrm flipH="1">
                <a:off x="1934" y="2382"/>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7" name="Arc 122"/>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8" name="Arc 123"/>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9" name="Arc 124"/>
              <p:cNvSpPr/>
              <p:nvPr/>
            </p:nvSpPr>
            <p:spPr bwMode="hidden">
              <a:xfrm flipH="1">
                <a:off x="210" y="1168"/>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0" name="Arc 125"/>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1" name="Arc 126"/>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2" name="Freeform 127"/>
              <p:cNvSpPr/>
              <p:nvPr/>
            </p:nvSpPr>
            <p:spPr bwMode="hidden">
              <a:xfrm>
                <a:off x="3301" y="2635"/>
                <a:ext cx="485" cy="147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3" name="Freeform 128"/>
              <p:cNvSpPr/>
              <p:nvPr/>
            </p:nvSpPr>
            <p:spPr bwMode="hidden">
              <a:xfrm rot="19660755" flipV="1">
                <a:off x="2546" y="2150"/>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4" name="Freeform 129"/>
              <p:cNvSpPr/>
              <p:nvPr/>
            </p:nvSpPr>
            <p:spPr bwMode="hidden">
              <a:xfrm flipH="1">
                <a:off x="489" y="2504"/>
                <a:ext cx="1085"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5" name="Freeform 130"/>
              <p:cNvSpPr/>
              <p:nvPr/>
            </p:nvSpPr>
            <p:spPr bwMode="hidden">
              <a:xfrm flipH="1">
                <a:off x="1000" y="893"/>
                <a:ext cx="696" cy="152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6" name="Freeform 131"/>
              <p:cNvSpPr/>
              <p:nvPr/>
            </p:nvSpPr>
            <p:spPr bwMode="hidden">
              <a:xfrm>
                <a:off x="4401" y="2280"/>
                <a:ext cx="1007" cy="1601"/>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7" name="Freeform 132"/>
              <p:cNvSpPr/>
              <p:nvPr/>
            </p:nvSpPr>
            <p:spPr bwMode="hidden">
              <a:xfrm>
                <a:off x="3878" y="1470"/>
                <a:ext cx="1518" cy="106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8" name="Freeform 133"/>
              <p:cNvSpPr/>
              <p:nvPr/>
            </p:nvSpPr>
            <p:spPr bwMode="hidden">
              <a:xfrm>
                <a:off x="3934" y="337"/>
                <a:ext cx="663" cy="1434"/>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9" name="Freeform 134"/>
              <p:cNvSpPr/>
              <p:nvPr/>
            </p:nvSpPr>
            <p:spPr bwMode="hidden">
              <a:xfrm rot="1346631" flipH="1">
                <a:off x="1702" y="1506"/>
                <a:ext cx="442" cy="83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185479" name="Rectangle 135"/>
          <p:cNvSpPr>
            <a:spLocks noGrp="1" noChangeArrowheads="1"/>
          </p:cNvSpPr>
          <p:nvPr>
            <p:ph type="ctrTitle" sz="quarter"/>
          </p:nvPr>
        </p:nvSpPr>
        <p:spPr>
          <a:xfrm>
            <a:off x="685800" y="1827213"/>
            <a:ext cx="7772400" cy="1627187"/>
          </a:xfrm>
        </p:spPr>
        <p:txBody>
          <a:bodyPr/>
          <a:lstStyle>
            <a:lvl1pPr>
              <a:defRPr/>
            </a:lvl1pPr>
          </a:lstStyle>
          <a:p>
            <a:r>
              <a:rPr lang="zh-CN" altLang="en-US"/>
              <a:t>单击此处编辑母版标题样式</a:t>
            </a:r>
            <a:endParaRPr lang="zh-CN" altLang="en-US"/>
          </a:p>
        </p:txBody>
      </p:sp>
      <p:sp>
        <p:nvSpPr>
          <p:cNvPr id="185480"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zh-CN" altLang="en-US"/>
              <a:t>单击此处编辑母版副标题样式</a:t>
            </a:r>
            <a:endParaRPr lang="zh-CN" altLang="en-US"/>
          </a:p>
        </p:txBody>
      </p:sp>
      <p:sp>
        <p:nvSpPr>
          <p:cNvPr id="275" name="Rectangle 137"/>
          <p:cNvSpPr>
            <a:spLocks noGrp="1" noChangeArrowheads="1"/>
          </p:cNvSpPr>
          <p:nvPr>
            <p:ph type="dt" sz="quarter" idx="2"/>
          </p:nvPr>
        </p:nvSpPr>
        <p:spPr bwMode="auto">
          <a:xfrm>
            <a:off x="685800" y="6248400"/>
            <a:ext cx="1905000" cy="45720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276" name="Rectangle 138"/>
          <p:cNvSpPr>
            <a:spLocks noGrp="1" noChangeArrowheads="1"/>
          </p:cNvSpPr>
          <p:nvPr>
            <p:ph type="ftr" sz="quarter" idx="3"/>
          </p:nvPr>
        </p:nvSpPr>
        <p:spPr bwMode="auto">
          <a:xfrm>
            <a:off x="3124200" y="6248400"/>
            <a:ext cx="2895600" cy="45720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277" name="Rectangle 139"/>
          <p:cNvSpPr>
            <a:spLocks noGrp="1" noChangeArrowheads="1"/>
          </p:cNvSpPr>
          <p:nvPr>
            <p:ph type="sldNum" sz="quarter" idx="4"/>
          </p:nvPr>
        </p:nvSpPr>
        <p:spPr bwMode="auto">
          <a:xfrm>
            <a:off x="6553200" y="6248400"/>
            <a:ext cx="1905000" cy="457200"/>
          </a:xfrm>
          <a:prstGeom prst="rect">
            <a:avLst/>
          </a:prstGeom>
          <a:noFill/>
          <a:ln>
            <a:miter lim="800000"/>
          </a:ln>
        </p:spPr>
        <p:txBody>
          <a:bodyPr vert="horz" wrap="square" lIns="91440" tIns="45720" rIns="91440" bIns="45720" numCol="1" anchor="t" anchorCtr="0" compatLnSpc="1"/>
          <a:p>
            <a:pPr algn="r"/>
            <a:fld id="{9A0DB2DC-4C9A-4742-B13C-FB6460FD3503}" type="slidenum">
              <a:rPr lang="en-US" altLang="zh-CN" dirty="0">
                <a:latin typeface="Arial Black" panose="020B0A04020102020204" pitchFamily="34" charset="0"/>
              </a:rPr>
            </a:fld>
            <a:endParaRPr lang="en-US" altLang="zh-CN" dirty="0">
              <a:latin typeface="Arial Black" panose="020B0A040201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hlink"/>
              </a:buClr>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301625"/>
            <a:ext cx="1943100" cy="57943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301625"/>
            <a:ext cx="5676900" cy="57943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2" Type="http://schemas.openxmlformats.org/officeDocument/2006/relationships/theme" Target="../theme/theme3.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2"/>
          <p:cNvGrpSpPr/>
          <p:nvPr/>
        </p:nvGrpSpPr>
        <p:grpSpPr>
          <a:xfrm>
            <a:off x="0" y="0"/>
            <a:ext cx="7620000" cy="6858000"/>
            <a:chOff x="0" y="0"/>
            <a:chExt cx="4800" cy="4320"/>
          </a:xfrm>
        </p:grpSpPr>
        <p:grpSp>
          <p:nvGrpSpPr>
            <p:cNvPr id="1032" name="Group 3"/>
            <p:cNvGrpSpPr/>
            <p:nvPr userDrawn="1"/>
          </p:nvGrpSpPr>
          <p:grpSpPr>
            <a:xfrm>
              <a:off x="0" y="0"/>
              <a:ext cx="2016" cy="4320"/>
              <a:chOff x="0" y="0"/>
              <a:chExt cx="2016" cy="4320"/>
            </a:xfrm>
          </p:grpSpPr>
          <p:sp>
            <p:nvSpPr>
              <p:cNvPr id="53252" name="Rectangle 4"/>
              <p:cNvSpPr>
                <a:spLocks noChangeArrowheads="1"/>
              </p:cNvSpPr>
              <p:nvPr/>
            </p:nvSpPr>
            <p:spPr bwMode="auto">
              <a:xfrm>
                <a:off x="0" y="0"/>
                <a:ext cx="480" cy="4320"/>
              </a:xfrm>
              <a:prstGeom prst="rect">
                <a:avLst/>
              </a:prstGeom>
              <a:solidFill>
                <a:schemeClr val="accent2"/>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53" name="Freeform 5"/>
              <p:cNvSpPr/>
              <p:nvPr/>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033" name="Group 6"/>
            <p:cNvGrpSpPr/>
            <p:nvPr/>
          </p:nvGrpSpPr>
          <p:grpSpPr>
            <a:xfrm>
              <a:off x="144" y="1248"/>
              <a:ext cx="4656" cy="201"/>
              <a:chOff x="144" y="1248"/>
              <a:chExt cx="4656" cy="201"/>
            </a:xfrm>
          </p:grpSpPr>
          <p:sp>
            <p:nvSpPr>
              <p:cNvPr id="5325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56" name="AutoShape 8"/>
              <p:cNvSpPr>
                <a:spLocks noChangeArrowheads="1"/>
              </p:cNvSpPr>
              <p:nvPr/>
            </p:nvSpPr>
            <p:spPr bwMode="auto">
              <a:xfrm flipH="1">
                <a:off x="144" y="1248"/>
                <a:ext cx="248" cy="201"/>
              </a:xfrm>
              <a:prstGeom prst="flowChartDelay">
                <a:avLst/>
              </a:prstGeom>
              <a:solidFill>
                <a:schemeClr val="hlink"/>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1027" name="AutoShape 9"/>
          <p:cNvSpPr>
            <a:spLocks noGrp="1"/>
          </p:cNvSpPr>
          <p:nvPr>
            <p:ph type="title"/>
          </p:nvPr>
        </p:nvSpPr>
        <p:spPr>
          <a:xfrm>
            <a:off x="762000" y="762000"/>
            <a:ext cx="7924800" cy="1143000"/>
          </a:xfrm>
          <a:prstGeom prst="roundRect">
            <a:avLst>
              <a:gd name="adj" fmla="val 21667"/>
            </a:avLst>
          </a:prstGeom>
          <a:noFill/>
          <a:ln w="9525">
            <a:noFill/>
          </a:ln>
        </p:spPr>
        <p:txBody>
          <a:bodyPr anchor="b" anchorCtr="0"/>
          <a:p>
            <a:pPr lvl="0"/>
            <a:r>
              <a:rPr lang="zh-CN" altLang="en-US" dirty="0"/>
              <a:t>单击此处编辑母版标题样式</a:t>
            </a:r>
            <a:endParaRPr lang="zh-CN" altLang="en-US" dirty="0"/>
          </a:p>
        </p:txBody>
      </p:sp>
      <p:sp>
        <p:nvSpPr>
          <p:cNvPr id="1028" name="Rectangle 10"/>
          <p:cNvSpPr>
            <a:spLocks noGrp="1"/>
          </p:cNvSpPr>
          <p:nvPr>
            <p:ph type="body" idx="1"/>
          </p:nvPr>
        </p:nvSpPr>
        <p:spPr>
          <a:xfrm>
            <a:off x="838200" y="2362200"/>
            <a:ext cx="7693025" cy="37242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3259" name="Rectangle 11"/>
          <p:cNvSpPr>
            <a:spLocks noGrp="1" noChangeArrowheads="1"/>
          </p:cNvSpPr>
          <p:nvPr>
            <p:ph type="dt" sz="half" idx="2"/>
          </p:nvPr>
        </p:nvSpPr>
        <p:spPr bwMode="auto">
          <a:xfrm>
            <a:off x="2438400" y="6248400"/>
            <a:ext cx="2130425" cy="474663"/>
          </a:xfrm>
          <a:prstGeom prst="rect">
            <a:avLst/>
          </a:prstGeom>
          <a:noFill/>
          <a:ln w="9525">
            <a:noFill/>
            <a:miter lim="800000"/>
          </a:ln>
          <a:effectLst/>
        </p:spPr>
        <p:txBody>
          <a:bodyPr vert="horz" wrap="square" lIns="91440" tIns="45720" rIns="91440" bIns="45720" numCol="1" anchor="b"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60" name="Rectangle 12"/>
          <p:cNvSpPr>
            <a:spLocks noGrp="1" noChangeArrowheads="1"/>
          </p:cNvSpPr>
          <p:nvPr>
            <p:ph type="ftr" sz="quarter" idx="3"/>
          </p:nvPr>
        </p:nvSpPr>
        <p:spPr bwMode="auto">
          <a:xfrm>
            <a:off x="5791200" y="6248400"/>
            <a:ext cx="2897188" cy="474663"/>
          </a:xfrm>
          <a:prstGeom prst="rect">
            <a:avLst/>
          </a:prstGeom>
          <a:noFill/>
          <a:ln w="9525">
            <a:noFill/>
            <a:miter lim="800000"/>
          </a:ln>
          <a:effectLst/>
        </p:spPr>
        <p:txBody>
          <a:bodyPr vert="horz" wrap="square" lIns="91440" tIns="45720" rIns="91440" bIns="45720" numCol="1" anchor="b"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3261" name="Rectangle 13"/>
          <p:cNvSpPr>
            <a:spLocks noGrp="1" noChangeArrowheads="1"/>
          </p:cNvSpPr>
          <p:nvPr>
            <p:ph type="sldNum" sz="quarter" idx="4"/>
          </p:nvPr>
        </p:nvSpPr>
        <p:spPr bwMode="auto">
          <a:xfrm>
            <a:off x="84138" y="6242050"/>
            <a:ext cx="587375" cy="488950"/>
          </a:xfrm>
          <a:prstGeom prst="rect">
            <a:avLst/>
          </a:prstGeom>
          <a:noFill/>
          <a:ln w="9525">
            <a:noFill/>
            <a:miter lim="800000"/>
          </a:ln>
          <a:effectLst/>
        </p:spPr>
        <p:txBody>
          <a:bodyPr vert="horz" wrap="square" lIns="91440" tIns="45720" rIns="91440" bIns="45720" numCol="1" anchor="b" anchorCtr="1" compatLnSpc="1"/>
          <a:lstStyle>
            <a:lvl1pPr>
              <a:defRPr sz="2600" b="1">
                <a:solidFill>
                  <a:schemeClr val="bg1"/>
                </a:solidFill>
              </a:defRPr>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2pPr>
      <a:lvl3pPr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3pPr>
      <a:lvl4pPr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4pPr>
      <a:lvl5pPr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5pPr>
      <a:lvl6pPr marL="457200"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6pPr>
      <a:lvl7pPr marL="914400"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7pPr>
      <a:lvl8pPr marL="1371600"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8pPr>
      <a:lvl9pPr marL="1828800" algn="l" rtl="0" fontAlgn="base">
        <a:lnSpc>
          <a:spcPct val="90000"/>
        </a:lnSpc>
        <a:spcBef>
          <a:spcPct val="0"/>
        </a:spcBef>
        <a:spcAft>
          <a:spcPct val="0"/>
        </a:spcAft>
        <a:defRPr sz="3600" b="1">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ea typeface="+mn-ea"/>
        </a:defRPr>
      </a:lvl2pPr>
      <a:lvl3pPr marL="1143000" indent="-228600" algn="l" rtl="0" fontAlgn="base">
        <a:spcBef>
          <a:spcPct val="20000"/>
        </a:spcBef>
        <a:spcAft>
          <a:spcPct val="0"/>
        </a:spcAft>
        <a:buClr>
          <a:schemeClr val="tx1"/>
        </a:buClr>
        <a:buSzPct val="75000"/>
        <a:buFont typeface="Wingdings" panose="05000000000000000000" pitchFamily="2" charset="2"/>
        <a:buChar char="l"/>
        <a:defRPr sz="2000">
          <a:solidFill>
            <a:schemeClr val="tx1"/>
          </a:solidFill>
          <a:latin typeface="+mn-lt"/>
          <a:ea typeface="+mn-ea"/>
        </a:defRPr>
      </a:lvl3pPr>
      <a:lvl4pPr marL="1600200" indent="-228600" algn="l" rtl="0" fontAlgn="base">
        <a:spcBef>
          <a:spcPct val="20000"/>
        </a:spcBef>
        <a:spcAft>
          <a:spcPct val="0"/>
        </a:spcAft>
        <a:buClr>
          <a:schemeClr val="tx1"/>
        </a:buClr>
        <a:buSzPct val="80000"/>
        <a:buChar char="–"/>
        <a:defRPr>
          <a:solidFill>
            <a:schemeClr val="tx1"/>
          </a:solidFill>
          <a:latin typeface="+mn-lt"/>
          <a:ea typeface="+mn-ea"/>
        </a:defRPr>
      </a:lvl4pPr>
      <a:lvl5pPr marL="20574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panose="05000000000000000000" pitchFamily="2" charset="2"/>
        <a:buChar char="l"/>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p:cNvSpPr>
          <p:nvPr>
            <p:ph type="title"/>
          </p:nvPr>
        </p:nvSpPr>
        <p:spPr>
          <a:xfrm>
            <a:off x="457200" y="277813"/>
            <a:ext cx="8229600" cy="1139825"/>
          </a:xfrm>
          <a:prstGeom prst="rect">
            <a:avLst/>
          </a:prstGeom>
          <a:noFill/>
          <a:ln w="9525">
            <a:noFill/>
          </a:ln>
        </p:spPr>
        <p:txBody>
          <a:bodyPr/>
          <a:p>
            <a:pPr lvl="0"/>
            <a:r>
              <a:rPr lang="zh-CN" altLang="en-US" dirty="0"/>
              <a:t>单击此处编辑母版标题样式</a:t>
            </a:r>
            <a:endParaRPr lang="zh-CN" altLang="en-US" dirty="0"/>
          </a:p>
        </p:txBody>
      </p:sp>
      <p:sp>
        <p:nvSpPr>
          <p:cNvPr id="2051" name="Rectangle 3"/>
          <p:cNvSpPr>
            <a:spLocks noGrp="1"/>
          </p:cNvSpPr>
          <p:nvPr>
            <p:ph type="body" idx="1"/>
          </p:nvPr>
        </p:nvSpPr>
        <p:spPr>
          <a:xfrm>
            <a:off x="457200" y="1600200"/>
            <a:ext cx="8229600" cy="45307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7588" name="Rectangle 4"/>
          <p:cNvSpPr>
            <a:spLocks noGrp="1" noChangeArrowheads="1"/>
          </p:cNvSpPr>
          <p:nvPr>
            <p:ph type="dt" sz="half" idx="2"/>
          </p:nvPr>
        </p:nvSpPr>
        <p:spPr bwMode="auto">
          <a:xfrm>
            <a:off x="457200" y="6243638"/>
            <a:ext cx="21336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mj-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7589"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a:defRPr sz="1200">
                <a:latin typeface="+mj-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7590" name="Rectangle 6"/>
          <p:cNvSpPr>
            <a:spLocks noGrp="1" noChangeArrowheads="1"/>
          </p:cNvSpPr>
          <p:nvPr>
            <p:ph type="sldNum" sz="quarter" idx="4"/>
          </p:nvPr>
        </p:nvSpPr>
        <p:spPr bwMode="auto">
          <a:xfrm>
            <a:off x="6553200" y="6243638"/>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Garamond" pitchFamily="18" charset="0"/>
              </a:defRPr>
            </a:lvl1pPr>
          </a:lstStyle>
          <a:p>
            <a:pPr lvl="0" eaLnBrk="1" hangingPunct="1"/>
            <a:fld id="{9A0DB2DC-4C9A-4742-B13C-FB6460FD3503}" type="slidenum">
              <a:rPr lang="en-US" altLang="zh-CN" dirty="0"/>
            </a:fld>
            <a:endParaRPr lang="en-US" altLang="zh-CN" dirty="0">
              <a:latin typeface="Arial" panose="020B0604020202020204" pitchFamily="34" charset="0"/>
            </a:endParaRPr>
          </a:p>
        </p:txBody>
      </p:sp>
      <p:sp>
        <p:nvSpPr>
          <p:cNvPr id="6759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7592" name="Line 8"/>
          <p:cNvSpPr>
            <a:spLocks noChangeShapeType="1"/>
          </p:cNvSpPr>
          <p:nvPr/>
        </p:nvSpPr>
        <p:spPr bwMode="auto">
          <a:xfrm>
            <a:off x="457200" y="6172200"/>
            <a:ext cx="8229600" cy="0"/>
          </a:xfrm>
          <a:prstGeom prst="line">
            <a:avLst/>
          </a:prstGeom>
          <a:noFill/>
          <a:ln w="19050">
            <a:solidFill>
              <a:schemeClr val="accent1"/>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sldNum="0"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ea typeface="宋体" panose="02010600030101010101" pitchFamily="2" charset="-122"/>
        </a:defRPr>
      </a:lvl2pPr>
      <a:lvl3pPr algn="l" rtl="0" fontAlgn="base">
        <a:spcBef>
          <a:spcPct val="0"/>
        </a:spcBef>
        <a:spcAft>
          <a:spcPct val="0"/>
        </a:spcAft>
        <a:defRPr sz="4200">
          <a:solidFill>
            <a:schemeClr val="tx2"/>
          </a:solidFill>
          <a:latin typeface="Garamond" pitchFamily="18" charset="0"/>
          <a:ea typeface="宋体" panose="02010600030101010101" pitchFamily="2" charset="-122"/>
        </a:defRPr>
      </a:lvl3pPr>
      <a:lvl4pPr algn="l" rtl="0" fontAlgn="base">
        <a:spcBef>
          <a:spcPct val="0"/>
        </a:spcBef>
        <a:spcAft>
          <a:spcPct val="0"/>
        </a:spcAft>
        <a:defRPr sz="4200">
          <a:solidFill>
            <a:schemeClr val="tx2"/>
          </a:solidFill>
          <a:latin typeface="Garamond" pitchFamily="18" charset="0"/>
          <a:ea typeface="宋体" panose="02010600030101010101" pitchFamily="2" charset="-122"/>
        </a:defRPr>
      </a:lvl4pPr>
      <a:lvl5pPr algn="l" rtl="0" fontAlgn="base">
        <a:spcBef>
          <a:spcPct val="0"/>
        </a:spcBef>
        <a:spcAft>
          <a:spcPct val="0"/>
        </a:spcAft>
        <a:defRPr sz="4200">
          <a:solidFill>
            <a:schemeClr val="tx2"/>
          </a:solidFill>
          <a:latin typeface="Garamond" pitchFamily="18" charset="0"/>
          <a:ea typeface="宋体" panose="02010600030101010101" pitchFamily="2" charset="-122"/>
        </a:defRPr>
      </a:lvl5pPr>
      <a:lvl6pPr marL="457200" algn="l" rtl="0" fontAlgn="base">
        <a:spcBef>
          <a:spcPct val="0"/>
        </a:spcBef>
        <a:spcAft>
          <a:spcPct val="0"/>
        </a:spcAft>
        <a:defRPr sz="4200">
          <a:solidFill>
            <a:schemeClr val="tx2"/>
          </a:solidFill>
          <a:latin typeface="Garamond" pitchFamily="18" charset="0"/>
          <a:ea typeface="宋体" panose="02010600030101010101" pitchFamily="2" charset="-122"/>
        </a:defRPr>
      </a:lvl6pPr>
      <a:lvl7pPr marL="914400" algn="l" rtl="0" fontAlgn="base">
        <a:spcBef>
          <a:spcPct val="0"/>
        </a:spcBef>
        <a:spcAft>
          <a:spcPct val="0"/>
        </a:spcAft>
        <a:defRPr sz="4200">
          <a:solidFill>
            <a:schemeClr val="tx2"/>
          </a:solidFill>
          <a:latin typeface="Garamond" pitchFamily="18" charset="0"/>
          <a:ea typeface="宋体" panose="02010600030101010101" pitchFamily="2" charset="-122"/>
        </a:defRPr>
      </a:lvl7pPr>
      <a:lvl8pPr marL="1371600" algn="l" rtl="0" fontAlgn="base">
        <a:spcBef>
          <a:spcPct val="0"/>
        </a:spcBef>
        <a:spcAft>
          <a:spcPct val="0"/>
        </a:spcAft>
        <a:defRPr sz="4200">
          <a:solidFill>
            <a:schemeClr val="tx2"/>
          </a:solidFill>
          <a:latin typeface="Garamond" pitchFamily="18" charset="0"/>
          <a:ea typeface="宋体" panose="02010600030101010101" pitchFamily="2" charset="-122"/>
        </a:defRPr>
      </a:lvl8pPr>
      <a:lvl9pPr marL="1828800" algn="l" rtl="0" fontAlgn="base">
        <a:spcBef>
          <a:spcPct val="0"/>
        </a:spcBef>
        <a:spcAft>
          <a:spcPct val="0"/>
        </a:spcAft>
        <a:defRPr sz="4200">
          <a:solidFill>
            <a:schemeClr val="tx2"/>
          </a:solidFill>
          <a:latin typeface="Garamond" pitchFamily="18" charset="0"/>
          <a:ea typeface="宋体" panose="02010600030101010101" pitchFamily="2" charset="-122"/>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fontAlgn="base">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fontAlgn="base">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fontAlgn="base">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3074" name="Group 2"/>
          <p:cNvGrpSpPr/>
          <p:nvPr/>
        </p:nvGrpSpPr>
        <p:grpSpPr>
          <a:xfrm>
            <a:off x="6303963" y="0"/>
            <a:ext cx="2840037" cy="3254375"/>
            <a:chOff x="3115" y="0"/>
            <a:chExt cx="2170" cy="2486"/>
          </a:xfrm>
        </p:grpSpPr>
        <p:grpSp>
          <p:nvGrpSpPr>
            <p:cNvPr id="3080" name="Group 3"/>
            <p:cNvGrpSpPr/>
            <p:nvPr/>
          </p:nvGrpSpPr>
          <p:grpSpPr>
            <a:xfrm>
              <a:off x="4080" y="1910"/>
              <a:ext cx="768" cy="576"/>
              <a:chOff x="0" y="0"/>
              <a:chExt cx="768" cy="576"/>
            </a:xfrm>
          </p:grpSpPr>
          <p:sp>
            <p:nvSpPr>
              <p:cNvPr id="184324"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25"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81" name="Group 6"/>
            <p:cNvGrpSpPr/>
            <p:nvPr/>
          </p:nvGrpSpPr>
          <p:grpSpPr>
            <a:xfrm>
              <a:off x="4257" y="1103"/>
              <a:ext cx="768" cy="576"/>
              <a:chOff x="0" y="0"/>
              <a:chExt cx="768" cy="576"/>
            </a:xfrm>
          </p:grpSpPr>
          <p:sp>
            <p:nvSpPr>
              <p:cNvPr id="184327" name="Oval 7"/>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28" name="Oval 8"/>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82" name="Group 9"/>
            <p:cNvGrpSpPr/>
            <p:nvPr/>
          </p:nvGrpSpPr>
          <p:grpSpPr>
            <a:xfrm>
              <a:off x="3134" y="0"/>
              <a:ext cx="768" cy="576"/>
              <a:chOff x="0" y="0"/>
              <a:chExt cx="768" cy="576"/>
            </a:xfrm>
          </p:grpSpPr>
          <p:sp>
            <p:nvSpPr>
              <p:cNvPr id="184330"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31" name="Oval 11"/>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83" name="Group 12"/>
            <p:cNvGrpSpPr/>
            <p:nvPr/>
          </p:nvGrpSpPr>
          <p:grpSpPr>
            <a:xfrm>
              <a:off x="3115" y="0"/>
              <a:ext cx="2170" cy="1702"/>
              <a:chOff x="3115" y="0"/>
              <a:chExt cx="2170" cy="1702"/>
            </a:xfrm>
          </p:grpSpPr>
          <p:grpSp>
            <p:nvGrpSpPr>
              <p:cNvPr id="3084" name="Group 13"/>
              <p:cNvGrpSpPr/>
              <p:nvPr/>
            </p:nvGrpSpPr>
            <p:grpSpPr>
              <a:xfrm>
                <a:off x="3640" y="308"/>
                <a:ext cx="1145" cy="844"/>
                <a:chOff x="1265" y="814"/>
                <a:chExt cx="2919" cy="2151"/>
              </a:xfrm>
            </p:grpSpPr>
            <p:sp>
              <p:nvSpPr>
                <p:cNvPr id="184334" name="Oval 14"/>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35" name="Oval 15"/>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085" name="Group 16"/>
              <p:cNvGrpSpPr/>
              <p:nvPr/>
            </p:nvGrpSpPr>
            <p:grpSpPr>
              <a:xfrm>
                <a:off x="3115" y="0"/>
                <a:ext cx="2145" cy="1702"/>
                <a:chOff x="3115" y="0"/>
                <a:chExt cx="2145" cy="1702"/>
              </a:xfrm>
            </p:grpSpPr>
            <p:grpSp>
              <p:nvGrpSpPr>
                <p:cNvPr id="3108" name="Group 17"/>
                <p:cNvGrpSpPr/>
                <p:nvPr/>
              </p:nvGrpSpPr>
              <p:grpSpPr>
                <a:xfrm>
                  <a:off x="4505" y="589"/>
                  <a:ext cx="493" cy="912"/>
                  <a:chOff x="3471" y="1530"/>
                  <a:chExt cx="1258" cy="2327"/>
                </a:xfrm>
              </p:grpSpPr>
              <p:sp>
                <p:nvSpPr>
                  <p:cNvPr id="184338" name="Freeform 18"/>
                  <p:cNvSpPr/>
                  <p:nvPr/>
                </p:nvSpPr>
                <p:spPr bwMode="hidden">
                  <a:xfrm rot="2711884">
                    <a:off x="2765" y="2236"/>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39" name="Freeform 19"/>
                  <p:cNvSpPr/>
                  <p:nvPr/>
                </p:nvSpPr>
                <p:spPr bwMode="hidden">
                  <a:xfrm rot="2711884">
                    <a:off x="4022" y="3150"/>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09" name="Group 20"/>
                <p:cNvGrpSpPr/>
                <p:nvPr/>
              </p:nvGrpSpPr>
              <p:grpSpPr>
                <a:xfrm>
                  <a:off x="4267" y="781"/>
                  <a:ext cx="966" cy="522"/>
                  <a:chOff x="2864" y="2019"/>
                  <a:chExt cx="2463" cy="1332"/>
                </a:xfrm>
              </p:grpSpPr>
              <p:sp>
                <p:nvSpPr>
                  <p:cNvPr id="184341" name="Freeform 21"/>
                  <p:cNvSpPr/>
                  <p:nvPr/>
                </p:nvSpPr>
                <p:spPr bwMode="hidden">
                  <a:xfrm rot="2104081">
                    <a:off x="2864" y="2019"/>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42" name="Freeform 22"/>
                  <p:cNvSpPr/>
                  <p:nvPr/>
                </p:nvSpPr>
                <p:spPr bwMode="hidden">
                  <a:xfrm rot="2104081">
                    <a:off x="4353" y="2806"/>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0" name="Group 23"/>
                <p:cNvGrpSpPr/>
                <p:nvPr/>
              </p:nvGrpSpPr>
              <p:grpSpPr>
                <a:xfrm>
                  <a:off x="4280" y="707"/>
                  <a:ext cx="971" cy="417"/>
                  <a:chOff x="2897" y="1832"/>
                  <a:chExt cx="2477" cy="1064"/>
                </a:xfrm>
              </p:grpSpPr>
              <p:sp>
                <p:nvSpPr>
                  <p:cNvPr id="184344" name="Freeform 24"/>
                  <p:cNvSpPr/>
                  <p:nvPr/>
                </p:nvSpPr>
                <p:spPr bwMode="hidden">
                  <a:xfrm rot="1582915">
                    <a:off x="2897" y="1832"/>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45" name="Freeform 25"/>
                  <p:cNvSpPr/>
                  <p:nvPr/>
                </p:nvSpPr>
                <p:spPr bwMode="hidden">
                  <a:xfrm rot="1582915">
                    <a:off x="4442" y="2420"/>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1" name="Group 26"/>
                <p:cNvGrpSpPr/>
                <p:nvPr/>
              </p:nvGrpSpPr>
              <p:grpSpPr>
                <a:xfrm>
                  <a:off x="4291" y="630"/>
                  <a:ext cx="969" cy="364"/>
                  <a:chOff x="2924" y="1636"/>
                  <a:chExt cx="2472" cy="927"/>
                </a:xfrm>
              </p:grpSpPr>
              <p:sp>
                <p:nvSpPr>
                  <p:cNvPr id="184347" name="Freeform 27"/>
                  <p:cNvSpPr/>
                  <p:nvPr/>
                </p:nvSpPr>
                <p:spPr bwMode="hidden">
                  <a:xfrm rot="1080363">
                    <a:off x="2924" y="1636"/>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48" name="Freeform 28"/>
                  <p:cNvSpPr/>
                  <p:nvPr/>
                </p:nvSpPr>
                <p:spPr bwMode="hidden">
                  <a:xfrm rot="1080363">
                    <a:off x="4495" y="2037"/>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2" name="Group 29"/>
                <p:cNvGrpSpPr/>
                <p:nvPr/>
              </p:nvGrpSpPr>
              <p:grpSpPr>
                <a:xfrm>
                  <a:off x="4304" y="543"/>
                  <a:ext cx="918" cy="258"/>
                  <a:chOff x="2958" y="1414"/>
                  <a:chExt cx="2342" cy="657"/>
                </a:xfrm>
              </p:grpSpPr>
              <p:sp>
                <p:nvSpPr>
                  <p:cNvPr id="184350" name="Freeform 30"/>
                  <p:cNvSpPr/>
                  <p:nvPr/>
                </p:nvSpPr>
                <p:spPr bwMode="hidden">
                  <a:xfrm rot="463793">
                    <a:off x="2958" y="1414"/>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51" name="Freeform 31"/>
                  <p:cNvSpPr/>
                  <p:nvPr/>
                </p:nvSpPr>
                <p:spPr bwMode="hidden">
                  <a:xfrm rot="463793">
                    <a:off x="4470" y="1582"/>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3" name="Group 32"/>
                <p:cNvGrpSpPr/>
                <p:nvPr/>
              </p:nvGrpSpPr>
              <p:grpSpPr>
                <a:xfrm>
                  <a:off x="4314" y="487"/>
                  <a:ext cx="843" cy="134"/>
                  <a:chOff x="2983" y="1269"/>
                  <a:chExt cx="2150" cy="343"/>
                </a:xfrm>
              </p:grpSpPr>
              <p:sp>
                <p:nvSpPr>
                  <p:cNvPr id="184353" name="Freeform 33"/>
                  <p:cNvSpPr/>
                  <p:nvPr/>
                </p:nvSpPr>
                <p:spPr bwMode="hidden">
                  <a:xfrm rot="-84182">
                    <a:off x="2983" y="1289"/>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54" name="Freeform 34"/>
                  <p:cNvSpPr/>
                  <p:nvPr/>
                </p:nvSpPr>
                <p:spPr bwMode="hidden">
                  <a:xfrm rot="-84182">
                    <a:off x="4379" y="1269"/>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4" name="Group 35"/>
                <p:cNvGrpSpPr/>
                <p:nvPr/>
              </p:nvGrpSpPr>
              <p:grpSpPr>
                <a:xfrm>
                  <a:off x="4296" y="349"/>
                  <a:ext cx="737" cy="167"/>
                  <a:chOff x="2938" y="917"/>
                  <a:chExt cx="1879" cy="427"/>
                </a:xfrm>
              </p:grpSpPr>
              <p:sp>
                <p:nvSpPr>
                  <p:cNvPr id="184356" name="Freeform 36"/>
                  <p:cNvSpPr/>
                  <p:nvPr/>
                </p:nvSpPr>
                <p:spPr bwMode="hidden">
                  <a:xfrm rot="-802576">
                    <a:off x="2938" y="1129"/>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57" name="Freeform 37"/>
                  <p:cNvSpPr/>
                  <p:nvPr/>
                </p:nvSpPr>
                <p:spPr bwMode="hidden">
                  <a:xfrm rot="-802576">
                    <a:off x="4155" y="917"/>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5" name="Group 38"/>
                <p:cNvGrpSpPr/>
                <p:nvPr/>
              </p:nvGrpSpPr>
              <p:grpSpPr>
                <a:xfrm>
                  <a:off x="3394" y="637"/>
                  <a:ext cx="493" cy="912"/>
                  <a:chOff x="637" y="1653"/>
                  <a:chExt cx="1257" cy="2326"/>
                </a:xfrm>
              </p:grpSpPr>
              <p:sp>
                <p:nvSpPr>
                  <p:cNvPr id="184359" name="Freeform 39"/>
                  <p:cNvSpPr/>
                  <p:nvPr/>
                </p:nvSpPr>
                <p:spPr bwMode="hidden">
                  <a:xfrm rot="18888116" flipH="1">
                    <a:off x="876" y="2359"/>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60" name="Freeform 40"/>
                  <p:cNvSpPr/>
                  <p:nvPr/>
                </p:nvSpPr>
                <p:spPr bwMode="hidden">
                  <a:xfrm rot="18888116" flipH="1">
                    <a:off x="420" y="327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6" name="Group 41"/>
                <p:cNvGrpSpPr/>
                <p:nvPr/>
              </p:nvGrpSpPr>
              <p:grpSpPr>
                <a:xfrm>
                  <a:off x="3142" y="850"/>
                  <a:ext cx="966" cy="522"/>
                  <a:chOff x="-5" y="2196"/>
                  <a:chExt cx="2463" cy="1332"/>
                </a:xfrm>
              </p:grpSpPr>
              <p:sp>
                <p:nvSpPr>
                  <p:cNvPr id="184362" name="Freeform 42"/>
                  <p:cNvSpPr/>
                  <p:nvPr/>
                </p:nvSpPr>
                <p:spPr bwMode="hidden">
                  <a:xfrm rot="19495919" flipH="1">
                    <a:off x="644" y="2196"/>
                    <a:ext cx="1814" cy="34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63" name="Freeform 43"/>
                  <p:cNvSpPr/>
                  <p:nvPr/>
                </p:nvSpPr>
                <p:spPr bwMode="hidden">
                  <a:xfrm rot="19495919" flipH="1">
                    <a:off x="-5" y="2983"/>
                    <a:ext cx="974" cy="54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7" name="Group 44"/>
                <p:cNvGrpSpPr/>
                <p:nvPr/>
              </p:nvGrpSpPr>
              <p:grpSpPr>
                <a:xfrm>
                  <a:off x="3124" y="777"/>
                  <a:ext cx="971" cy="417"/>
                  <a:chOff x="-52" y="2009"/>
                  <a:chExt cx="2477" cy="1064"/>
                </a:xfrm>
              </p:grpSpPr>
              <p:sp>
                <p:nvSpPr>
                  <p:cNvPr id="184365" name="Freeform 45"/>
                  <p:cNvSpPr/>
                  <p:nvPr/>
                </p:nvSpPr>
                <p:spPr bwMode="hidden">
                  <a:xfrm rot="20017085" flipH="1">
                    <a:off x="689" y="2009"/>
                    <a:ext cx="1736" cy="30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66" name="Freeform 46"/>
                  <p:cNvSpPr/>
                  <p:nvPr/>
                </p:nvSpPr>
                <p:spPr bwMode="hidden">
                  <a:xfrm rot="20017085" flipH="1">
                    <a:off x="-52" y="2597"/>
                    <a:ext cx="932" cy="47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8" name="Group 47"/>
                <p:cNvGrpSpPr/>
                <p:nvPr/>
              </p:nvGrpSpPr>
              <p:grpSpPr>
                <a:xfrm>
                  <a:off x="3115" y="700"/>
                  <a:ext cx="969" cy="363"/>
                  <a:chOff x="-74" y="1813"/>
                  <a:chExt cx="2472" cy="927"/>
                </a:xfrm>
              </p:grpSpPr>
              <p:sp>
                <p:nvSpPr>
                  <p:cNvPr id="184368" name="Freeform 48"/>
                  <p:cNvSpPr/>
                  <p:nvPr/>
                </p:nvSpPr>
                <p:spPr bwMode="hidden">
                  <a:xfrm rot="20519637" flipH="1">
                    <a:off x="721" y="1813"/>
                    <a:ext cx="1677" cy="33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69" name="Freeform 49"/>
                  <p:cNvSpPr/>
                  <p:nvPr/>
                </p:nvSpPr>
                <p:spPr bwMode="hidden">
                  <a:xfrm rot="20519637" flipH="1">
                    <a:off x="-74" y="2214"/>
                    <a:ext cx="901" cy="52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19" name="Group 50"/>
                <p:cNvGrpSpPr/>
                <p:nvPr/>
              </p:nvGrpSpPr>
              <p:grpSpPr>
                <a:xfrm>
                  <a:off x="3153" y="613"/>
                  <a:ext cx="918" cy="257"/>
                  <a:chOff x="22" y="1591"/>
                  <a:chExt cx="2342" cy="657"/>
                </a:xfrm>
              </p:grpSpPr>
              <p:sp>
                <p:nvSpPr>
                  <p:cNvPr id="184371" name="Freeform 51"/>
                  <p:cNvSpPr/>
                  <p:nvPr/>
                </p:nvSpPr>
                <p:spPr bwMode="hidden">
                  <a:xfrm rot="21136207" flipH="1">
                    <a:off x="819" y="1591"/>
                    <a:ext cx="154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72" name="Freeform 52"/>
                  <p:cNvSpPr/>
                  <p:nvPr/>
                </p:nvSpPr>
                <p:spPr bwMode="hidden">
                  <a:xfrm rot="21136207" flipH="1">
                    <a:off x="22" y="1759"/>
                    <a:ext cx="830" cy="4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0" name="Group 53"/>
                <p:cNvGrpSpPr/>
                <p:nvPr/>
              </p:nvGrpSpPr>
              <p:grpSpPr>
                <a:xfrm>
                  <a:off x="3218" y="556"/>
                  <a:ext cx="843" cy="134"/>
                  <a:chOff x="189" y="1446"/>
                  <a:chExt cx="2150" cy="343"/>
                </a:xfrm>
              </p:grpSpPr>
              <p:sp>
                <p:nvSpPr>
                  <p:cNvPr id="184374" name="Freeform 54"/>
                  <p:cNvSpPr/>
                  <p:nvPr/>
                </p:nvSpPr>
                <p:spPr bwMode="hidden">
                  <a:xfrm rot="84182" flipH="1">
                    <a:off x="935" y="1466"/>
                    <a:ext cx="1404" cy="21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75" name="Freeform 55"/>
                  <p:cNvSpPr/>
                  <p:nvPr/>
                </p:nvSpPr>
                <p:spPr bwMode="hidden">
                  <a:xfrm rot="84182" flipH="1">
                    <a:off x="189" y="1446"/>
                    <a:ext cx="754" cy="34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1" name="Group 56"/>
                <p:cNvGrpSpPr/>
                <p:nvPr/>
              </p:nvGrpSpPr>
              <p:grpSpPr>
                <a:xfrm>
                  <a:off x="3342" y="418"/>
                  <a:ext cx="737" cy="167"/>
                  <a:chOff x="505" y="1094"/>
                  <a:chExt cx="1879" cy="427"/>
                </a:xfrm>
              </p:grpSpPr>
              <p:sp>
                <p:nvSpPr>
                  <p:cNvPr id="184377" name="Freeform 57"/>
                  <p:cNvSpPr/>
                  <p:nvPr/>
                </p:nvSpPr>
                <p:spPr bwMode="hidden">
                  <a:xfrm rot="802576" flipH="1">
                    <a:off x="1151" y="1306"/>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78" name="Freeform 58"/>
                  <p:cNvSpPr/>
                  <p:nvPr/>
                </p:nvSpPr>
                <p:spPr bwMode="hidden">
                  <a:xfrm rot="802576" flipH="1">
                    <a:off x="505" y="1094"/>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2" name="Group 59"/>
                <p:cNvGrpSpPr/>
                <p:nvPr/>
              </p:nvGrpSpPr>
              <p:grpSpPr>
                <a:xfrm>
                  <a:off x="3386" y="341"/>
                  <a:ext cx="725" cy="218"/>
                  <a:chOff x="616" y="899"/>
                  <a:chExt cx="1850" cy="554"/>
                </a:xfrm>
              </p:grpSpPr>
              <p:sp>
                <p:nvSpPr>
                  <p:cNvPr id="184380" name="Freeform 60"/>
                  <p:cNvSpPr/>
                  <p:nvPr/>
                </p:nvSpPr>
                <p:spPr bwMode="hidden">
                  <a:xfrm rot="1277471" flipH="1">
                    <a:off x="1233" y="1238"/>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81" name="Freeform 61"/>
                  <p:cNvSpPr/>
                  <p:nvPr/>
                </p:nvSpPr>
                <p:spPr bwMode="hidden">
                  <a:xfrm rot="1277471" flipH="1">
                    <a:off x="616" y="899"/>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3" name="Group 62"/>
                <p:cNvGrpSpPr/>
                <p:nvPr/>
              </p:nvGrpSpPr>
              <p:grpSpPr>
                <a:xfrm>
                  <a:off x="3472" y="231"/>
                  <a:ext cx="693" cy="291"/>
                  <a:chOff x="3472" y="231"/>
                  <a:chExt cx="693" cy="291"/>
                </a:xfrm>
              </p:grpSpPr>
              <p:sp>
                <p:nvSpPr>
                  <p:cNvPr id="184383" name="Freeform 63"/>
                  <p:cNvSpPr/>
                  <p:nvPr/>
                </p:nvSpPr>
                <p:spPr bwMode="hidden">
                  <a:xfrm rot="2028410" flipH="1">
                    <a:off x="3681" y="438"/>
                    <a:ext cx="484"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84" name="Freeform 64"/>
                  <p:cNvSpPr/>
                  <p:nvPr/>
                </p:nvSpPr>
                <p:spPr bwMode="hidden">
                  <a:xfrm rot="2028410" flipH="1">
                    <a:off x="3472" y="231"/>
                    <a:ext cx="260"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4" name="Group 65"/>
                <p:cNvGrpSpPr/>
                <p:nvPr/>
              </p:nvGrpSpPr>
              <p:grpSpPr>
                <a:xfrm>
                  <a:off x="3554" y="118"/>
                  <a:ext cx="664" cy="349"/>
                  <a:chOff x="3554" y="118"/>
                  <a:chExt cx="664" cy="349"/>
                </a:xfrm>
              </p:grpSpPr>
              <p:sp>
                <p:nvSpPr>
                  <p:cNvPr id="184386" name="Freeform 66"/>
                  <p:cNvSpPr/>
                  <p:nvPr/>
                </p:nvSpPr>
                <p:spPr bwMode="hidden">
                  <a:xfrm rot="2664424" flipH="1">
                    <a:off x="3727" y="383"/>
                    <a:ext cx="491" cy="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87" name="Freeform 67"/>
                  <p:cNvSpPr/>
                  <p:nvPr/>
                </p:nvSpPr>
                <p:spPr bwMode="hidden">
                  <a:xfrm rot="2664424" flipH="1">
                    <a:off x="3554" y="118"/>
                    <a:ext cx="264" cy="132"/>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5" name="Group 68"/>
                <p:cNvGrpSpPr/>
                <p:nvPr/>
              </p:nvGrpSpPr>
              <p:grpSpPr>
                <a:xfrm>
                  <a:off x="3784" y="30"/>
                  <a:ext cx="305" cy="593"/>
                  <a:chOff x="1633" y="104"/>
                  <a:chExt cx="778" cy="1512"/>
                </a:xfrm>
              </p:grpSpPr>
              <p:sp>
                <p:nvSpPr>
                  <p:cNvPr id="184389" name="Freeform 69"/>
                  <p:cNvSpPr/>
                  <p:nvPr/>
                </p:nvSpPr>
                <p:spPr bwMode="hidden">
                  <a:xfrm rot="3473776" flipH="1">
                    <a:off x="1754" y="959"/>
                    <a:ext cx="1100"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90" name="Freeform 70"/>
                  <p:cNvSpPr/>
                  <p:nvPr/>
                </p:nvSpPr>
                <p:spPr bwMode="hidden">
                  <a:xfrm rot="3473776" flipH="1">
                    <a:off x="1507" y="231"/>
                    <a:ext cx="591"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6" name="Group 71"/>
                <p:cNvGrpSpPr/>
                <p:nvPr/>
              </p:nvGrpSpPr>
              <p:grpSpPr>
                <a:xfrm>
                  <a:off x="3903" y="0"/>
                  <a:ext cx="248" cy="601"/>
                  <a:chOff x="1935" y="28"/>
                  <a:chExt cx="634" cy="1534"/>
                </a:xfrm>
              </p:grpSpPr>
              <p:sp>
                <p:nvSpPr>
                  <p:cNvPr id="184392" name="Freeform 72"/>
                  <p:cNvSpPr/>
                  <p:nvPr/>
                </p:nvSpPr>
                <p:spPr bwMode="hidden">
                  <a:xfrm rot="4126480" flipH="1">
                    <a:off x="1931" y="924"/>
                    <a:ext cx="1061"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93" name="Freeform 73"/>
                  <p:cNvSpPr/>
                  <p:nvPr/>
                </p:nvSpPr>
                <p:spPr bwMode="hidden">
                  <a:xfrm rot="4126480" flipH="1">
                    <a:off x="1819" y="144"/>
                    <a:ext cx="570"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7" name="Group 74"/>
                <p:cNvGrpSpPr/>
                <p:nvPr/>
              </p:nvGrpSpPr>
              <p:grpSpPr>
                <a:xfrm>
                  <a:off x="4251" y="252"/>
                  <a:ext cx="723" cy="222"/>
                  <a:chOff x="2822" y="672"/>
                  <a:chExt cx="1845" cy="566"/>
                </a:xfrm>
              </p:grpSpPr>
              <p:sp>
                <p:nvSpPr>
                  <p:cNvPr id="184395" name="Freeform 75"/>
                  <p:cNvSpPr/>
                  <p:nvPr/>
                </p:nvSpPr>
                <p:spPr bwMode="hidden">
                  <a:xfrm rot="-1325434">
                    <a:off x="2822" y="1023"/>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96" name="Freeform 76"/>
                  <p:cNvSpPr/>
                  <p:nvPr/>
                </p:nvSpPr>
                <p:spPr bwMode="hidden">
                  <a:xfrm rot="-1325434">
                    <a:off x="4005" y="672"/>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28" name="Group 77"/>
                <p:cNvGrpSpPr/>
                <p:nvPr/>
              </p:nvGrpSpPr>
              <p:grpSpPr>
                <a:xfrm>
                  <a:off x="4196" y="163"/>
                  <a:ext cx="699" cy="282"/>
                  <a:chOff x="2683" y="445"/>
                  <a:chExt cx="1781" cy="717"/>
                </a:xfrm>
              </p:grpSpPr>
              <p:sp>
                <p:nvSpPr>
                  <p:cNvPr id="184398" name="Freeform 78"/>
                  <p:cNvSpPr/>
                  <p:nvPr/>
                </p:nvSpPr>
                <p:spPr bwMode="hidden">
                  <a:xfrm rot="-1921064">
                    <a:off x="2683" y="947"/>
                    <a:ext cx="1233" cy="215"/>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399" name="Freeform 79"/>
                  <p:cNvSpPr/>
                  <p:nvPr/>
                </p:nvSpPr>
                <p:spPr bwMode="hidden">
                  <a:xfrm rot="-1921064">
                    <a:off x="3802" y="445"/>
                    <a:ext cx="662" cy="338"/>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84400" name="Freeform 80"/>
                <p:cNvSpPr/>
                <p:nvPr/>
              </p:nvSpPr>
              <p:spPr bwMode="hidden">
                <a:xfrm rot="4578755" flipH="1">
                  <a:off x="3968" y="372"/>
                  <a:ext cx="403" cy="57"/>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01" name="Freeform 81"/>
                <p:cNvSpPr/>
                <p:nvPr/>
              </p:nvSpPr>
              <p:spPr bwMode="hidden">
                <a:xfrm rot="4578755" flipH="1">
                  <a:off x="3977" y="77"/>
                  <a:ext cx="216" cy="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3131" name="Group 82"/>
                <p:cNvGrpSpPr/>
                <p:nvPr/>
              </p:nvGrpSpPr>
              <p:grpSpPr>
                <a:xfrm>
                  <a:off x="4242" y="5"/>
                  <a:ext cx="251" cy="596"/>
                  <a:chOff x="2800" y="41"/>
                  <a:chExt cx="640" cy="1520"/>
                </a:xfrm>
              </p:grpSpPr>
              <p:sp>
                <p:nvSpPr>
                  <p:cNvPr id="184403" name="Freeform 83"/>
                  <p:cNvSpPr/>
                  <p:nvPr/>
                </p:nvSpPr>
                <p:spPr bwMode="hidden">
                  <a:xfrm rot="-3857755">
                    <a:off x="2361" y="938"/>
                    <a:ext cx="1062" cy="184"/>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04" name="Freeform 84"/>
                  <p:cNvSpPr/>
                  <p:nvPr/>
                </p:nvSpPr>
                <p:spPr bwMode="hidden">
                  <a:xfrm rot="-3857755">
                    <a:off x="3011" y="182"/>
                    <a:ext cx="570" cy="28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2" name="Group 85"/>
                <p:cNvGrpSpPr/>
                <p:nvPr/>
              </p:nvGrpSpPr>
              <p:grpSpPr>
                <a:xfrm>
                  <a:off x="4295" y="53"/>
                  <a:ext cx="398" cy="574"/>
                  <a:chOff x="2934" y="163"/>
                  <a:chExt cx="1017" cy="1464"/>
                </a:xfrm>
              </p:grpSpPr>
              <p:sp>
                <p:nvSpPr>
                  <p:cNvPr id="184406" name="Freeform 86"/>
                  <p:cNvSpPr/>
                  <p:nvPr/>
                </p:nvSpPr>
                <p:spPr bwMode="hidden">
                  <a:xfrm rot="-2777260">
                    <a:off x="2492" y="915"/>
                    <a:ext cx="1155" cy="270"/>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07" name="Freeform 87"/>
                  <p:cNvSpPr/>
                  <p:nvPr/>
                </p:nvSpPr>
                <p:spPr bwMode="hidden">
                  <a:xfrm rot="-2777260">
                    <a:off x="3430" y="262"/>
                    <a:ext cx="620" cy="42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3" name="Group 88"/>
                <p:cNvGrpSpPr/>
                <p:nvPr/>
              </p:nvGrpSpPr>
              <p:grpSpPr>
                <a:xfrm>
                  <a:off x="4215" y="2"/>
                  <a:ext cx="95" cy="567"/>
                  <a:chOff x="2730" y="32"/>
                  <a:chExt cx="243" cy="1448"/>
                </a:xfrm>
              </p:grpSpPr>
              <p:sp>
                <p:nvSpPr>
                  <p:cNvPr id="184409" name="Freeform 89"/>
                  <p:cNvSpPr/>
                  <p:nvPr/>
                </p:nvSpPr>
                <p:spPr bwMode="hidden">
                  <a:xfrm rot="-4903748">
                    <a:off x="2296" y="960"/>
                    <a:ext cx="954" cy="8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10" name="Freeform 90"/>
                  <p:cNvSpPr/>
                  <p:nvPr/>
                </p:nvSpPr>
                <p:spPr bwMode="hidden">
                  <a:xfrm rot="-4903748">
                    <a:off x="2650" y="221"/>
                    <a:ext cx="512" cy="13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4" name="Group 91"/>
                <p:cNvGrpSpPr/>
                <p:nvPr/>
              </p:nvGrpSpPr>
              <p:grpSpPr>
                <a:xfrm>
                  <a:off x="3514" y="683"/>
                  <a:ext cx="425" cy="960"/>
                  <a:chOff x="943" y="1769"/>
                  <a:chExt cx="1085" cy="2450"/>
                </a:xfrm>
              </p:grpSpPr>
              <p:sp>
                <p:nvSpPr>
                  <p:cNvPr id="184412" name="Freeform 92"/>
                  <p:cNvSpPr/>
                  <p:nvPr/>
                </p:nvSpPr>
                <p:spPr bwMode="hidden">
                  <a:xfrm rot="18335692" flipH="1">
                    <a:off x="1010" y="2475"/>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13" name="Freeform 93"/>
                  <p:cNvSpPr/>
                  <p:nvPr/>
                </p:nvSpPr>
                <p:spPr bwMode="hidden">
                  <a:xfrm rot="18335692" flipH="1">
                    <a:off x="726" y="3512"/>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5" name="Group 94"/>
                <p:cNvGrpSpPr/>
                <p:nvPr/>
              </p:nvGrpSpPr>
              <p:grpSpPr>
                <a:xfrm>
                  <a:off x="3715" y="748"/>
                  <a:ext cx="300" cy="930"/>
                  <a:chOff x="1455" y="1936"/>
                  <a:chExt cx="766" cy="2373"/>
                </a:xfrm>
              </p:grpSpPr>
              <p:sp>
                <p:nvSpPr>
                  <p:cNvPr id="184415" name="Freeform 95"/>
                  <p:cNvSpPr/>
                  <p:nvPr/>
                </p:nvSpPr>
                <p:spPr bwMode="hidden">
                  <a:xfrm rot="17542885" flipH="1">
                    <a:off x="1268" y="2578"/>
                    <a:ext cx="1595"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16" name="Freeform 96"/>
                  <p:cNvSpPr/>
                  <p:nvPr/>
                </p:nvSpPr>
                <p:spPr bwMode="hidden">
                  <a:xfrm rot="17542885" flipH="1">
                    <a:off x="1272" y="3636"/>
                    <a:ext cx="856"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6" name="Group 97"/>
                <p:cNvGrpSpPr/>
                <p:nvPr/>
              </p:nvGrpSpPr>
              <p:grpSpPr>
                <a:xfrm rot="88588">
                  <a:off x="3923" y="769"/>
                  <a:ext cx="180" cy="913"/>
                  <a:chOff x="1956" y="1990"/>
                  <a:chExt cx="492" cy="2604"/>
                </a:xfrm>
              </p:grpSpPr>
              <p:sp>
                <p:nvSpPr>
                  <p:cNvPr id="184418" name="Freeform 98"/>
                  <p:cNvSpPr/>
                  <p:nvPr/>
                </p:nvSpPr>
                <p:spPr bwMode="hidden">
                  <a:xfrm rot="16782062" flipH="1">
                    <a:off x="1442" y="2695"/>
                    <a:ext cx="1711" cy="301"/>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19" name="Freeform 99"/>
                  <p:cNvSpPr/>
                  <p:nvPr/>
                </p:nvSpPr>
                <p:spPr bwMode="hidden">
                  <a:xfrm rot="16782062" flipH="1">
                    <a:off x="1734" y="3899"/>
                    <a:ext cx="918" cy="473"/>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7" name="Group 100"/>
                <p:cNvGrpSpPr/>
                <p:nvPr/>
              </p:nvGrpSpPr>
              <p:grpSpPr>
                <a:xfrm>
                  <a:off x="4451" y="662"/>
                  <a:ext cx="442" cy="951"/>
                  <a:chOff x="3334" y="1717"/>
                  <a:chExt cx="1125" cy="2426"/>
                </a:xfrm>
              </p:grpSpPr>
              <p:sp>
                <p:nvSpPr>
                  <p:cNvPr id="184421" name="Freeform 101"/>
                  <p:cNvSpPr/>
                  <p:nvPr/>
                </p:nvSpPr>
                <p:spPr bwMode="hidden">
                  <a:xfrm rot="3144576">
                    <a:off x="2628" y="2423"/>
                    <a:ext cx="1724" cy="312"/>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22" name="Freeform 102"/>
                  <p:cNvSpPr/>
                  <p:nvPr/>
                </p:nvSpPr>
                <p:spPr bwMode="hidden">
                  <a:xfrm rot="3144576">
                    <a:off x="3752" y="3436"/>
                    <a:ext cx="925" cy="490"/>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8" name="Group 103"/>
                <p:cNvGrpSpPr/>
                <p:nvPr/>
              </p:nvGrpSpPr>
              <p:grpSpPr>
                <a:xfrm>
                  <a:off x="4391" y="721"/>
                  <a:ext cx="347" cy="951"/>
                  <a:chOff x="3181" y="1866"/>
                  <a:chExt cx="883" cy="2426"/>
                </a:xfrm>
              </p:grpSpPr>
              <p:sp>
                <p:nvSpPr>
                  <p:cNvPr id="184424" name="Freeform 104"/>
                  <p:cNvSpPr/>
                  <p:nvPr/>
                </p:nvSpPr>
                <p:spPr bwMode="hidden">
                  <a:xfrm rot="3745735">
                    <a:off x="2506" y="2542"/>
                    <a:ext cx="1650" cy="299"/>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25" name="Freeform 105"/>
                  <p:cNvSpPr/>
                  <p:nvPr/>
                </p:nvSpPr>
                <p:spPr bwMode="hidden">
                  <a:xfrm rot="3745735">
                    <a:off x="3387" y="3615"/>
                    <a:ext cx="885" cy="469"/>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39" name="Group 106"/>
                <p:cNvGrpSpPr/>
                <p:nvPr/>
              </p:nvGrpSpPr>
              <p:grpSpPr>
                <a:xfrm>
                  <a:off x="4323" y="767"/>
                  <a:ext cx="243" cy="935"/>
                  <a:chOff x="3006" y="1983"/>
                  <a:chExt cx="619" cy="2386"/>
                </a:xfrm>
              </p:grpSpPr>
              <p:sp>
                <p:nvSpPr>
                  <p:cNvPr id="184427" name="Freeform 107"/>
                  <p:cNvSpPr/>
                  <p:nvPr/>
                </p:nvSpPr>
                <p:spPr bwMode="hidden">
                  <a:xfrm rot="4286818">
                    <a:off x="2329" y="2661"/>
                    <a:ext cx="160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28" name="Freeform 108"/>
                  <p:cNvSpPr/>
                  <p:nvPr/>
                </p:nvSpPr>
                <p:spPr bwMode="hidden">
                  <a:xfrm rot="4286818">
                    <a:off x="3003" y="3747"/>
                    <a:ext cx="859"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40" name="Group 109"/>
                <p:cNvGrpSpPr/>
                <p:nvPr/>
              </p:nvGrpSpPr>
              <p:grpSpPr>
                <a:xfrm>
                  <a:off x="4249" y="813"/>
                  <a:ext cx="159" cy="870"/>
                  <a:chOff x="2819" y="2101"/>
                  <a:chExt cx="405" cy="2219"/>
                </a:xfrm>
              </p:grpSpPr>
              <p:sp>
                <p:nvSpPr>
                  <p:cNvPr id="184430" name="Freeform 110"/>
                  <p:cNvSpPr/>
                  <p:nvPr/>
                </p:nvSpPr>
                <p:spPr bwMode="hidden">
                  <a:xfrm rot="4898956">
                    <a:off x="2207" y="2714"/>
                    <a:ext cx="1471" cy="246"/>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1" name="Freeform 111"/>
                  <p:cNvSpPr/>
                  <p:nvPr/>
                </p:nvSpPr>
                <p:spPr bwMode="hidden">
                  <a:xfrm rot="4898956">
                    <a:off x="2636" y="3732"/>
                    <a:ext cx="790" cy="386"/>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141" name="Group 112"/>
                <p:cNvGrpSpPr/>
                <p:nvPr/>
              </p:nvGrpSpPr>
              <p:grpSpPr>
                <a:xfrm>
                  <a:off x="4045" y="826"/>
                  <a:ext cx="167" cy="857"/>
                  <a:chOff x="2287" y="2135"/>
                  <a:chExt cx="426" cy="2185"/>
                </a:xfrm>
              </p:grpSpPr>
              <p:sp>
                <p:nvSpPr>
                  <p:cNvPr id="184433" name="Freeform 113"/>
                  <p:cNvSpPr/>
                  <p:nvPr/>
                </p:nvSpPr>
                <p:spPr bwMode="hidden">
                  <a:xfrm rot="5755659">
                    <a:off x="1901" y="2760"/>
                    <a:ext cx="1437" cy="188"/>
                  </a:xfrm>
                  <a:custGeom>
                    <a:avLst/>
                    <a:gdLst/>
                    <a:ahLst/>
                    <a:cxnLst>
                      <a:cxn ang="0">
                        <a:pos x="0" y="504"/>
                      </a:cxn>
                      <a:cxn ang="0">
                        <a:pos x="864" y="168"/>
                      </a:cxn>
                      <a:cxn ang="0">
                        <a:pos x="1776" y="24"/>
                      </a:cxn>
                      <a:cxn ang="0">
                        <a:pos x="2736" y="24"/>
                      </a:cxn>
                      <a:cxn ang="0">
                        <a:pos x="2720" y="103"/>
                      </a:cxn>
                      <a:cxn ang="0">
                        <a:pos x="1764" y="103"/>
                      </a:cxn>
                      <a:cxn ang="0">
                        <a:pos x="654" y="292"/>
                      </a:cxn>
                      <a:cxn ang="0">
                        <a:pos x="0" y="504"/>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4" name="Freeform 114"/>
                  <p:cNvSpPr/>
                  <p:nvPr/>
                </p:nvSpPr>
                <p:spPr bwMode="hidden">
                  <a:xfrm rot="5755659">
                    <a:off x="2049" y="3787"/>
                    <a:ext cx="771" cy="295"/>
                  </a:xfrm>
                  <a:custGeom>
                    <a:avLst/>
                    <a:gdLst/>
                    <a:ahLst/>
                    <a:cxnLst>
                      <a:cxn ang="0">
                        <a:pos x="5" y="8"/>
                      </a:cxn>
                      <a:cxn ang="0">
                        <a:pos x="485" y="56"/>
                      </a:cxn>
                      <a:cxn ang="0">
                        <a:pos x="1157" y="200"/>
                      </a:cxn>
                      <a:cxn ang="0">
                        <a:pos x="1611" y="432"/>
                      </a:cxn>
                      <a:cxn ang="0">
                        <a:pos x="1756" y="609"/>
                      </a:cxn>
                      <a:cxn ang="0">
                        <a:pos x="1689" y="787"/>
                      </a:cxn>
                      <a:cxn ang="0">
                        <a:pos x="1589" y="632"/>
                      </a:cxn>
                      <a:cxn ang="0">
                        <a:pos x="1389" y="454"/>
                      </a:cxn>
                      <a:cxn ang="0">
                        <a:pos x="1109" y="296"/>
                      </a:cxn>
                      <a:cxn ang="0">
                        <a:pos x="581" y="152"/>
                      </a:cxn>
                      <a:cxn ang="0">
                        <a:pos x="0" y="76"/>
                      </a:cxn>
                      <a:cxn ang="0">
                        <a:pos x="5" y="8"/>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184435" name="Freeform 115"/>
              <p:cNvSpPr/>
              <p:nvPr/>
            </p:nvSpPr>
            <p:spPr bwMode="hidden">
              <a:xfrm flipH="1">
                <a:off x="3873" y="934"/>
                <a:ext cx="191"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6" name="Arc 116"/>
              <p:cNvSpPr/>
              <p:nvPr/>
            </p:nvSpPr>
            <p:spPr bwMode="hidden">
              <a:xfrm flipH="1">
                <a:off x="3528" y="726"/>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7" name="Arc 117"/>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8" name="Arc 118"/>
              <p:cNvSpPr/>
              <p:nvPr/>
            </p:nvSpPr>
            <p:spPr bwMode="hidden">
              <a:xfrm flipH="1">
                <a:off x="3612" y="580"/>
                <a:ext cx="487"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39" name="Arc 119"/>
              <p:cNvSpPr/>
              <p:nvPr/>
            </p:nvSpPr>
            <p:spPr bwMode="hidden">
              <a:xfrm flipH="1">
                <a:off x="3267" y="628"/>
                <a:ext cx="791" cy="932"/>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0" name="Arc 120"/>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1" name="Arc 121"/>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2" name="Arc 122"/>
              <p:cNvSpPr/>
              <p:nvPr/>
            </p:nvSpPr>
            <p:spPr bwMode="hidden">
              <a:xfrm>
                <a:off x="4268" y="585"/>
                <a:ext cx="394"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3" name="Arc 123"/>
              <p:cNvSpPr/>
              <p:nvPr/>
            </p:nvSpPr>
            <p:spPr bwMode="hidden">
              <a:xfrm>
                <a:off x="4303"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4" name="Freeform 124"/>
              <p:cNvSpPr/>
              <p:nvPr/>
            </p:nvSpPr>
            <p:spPr bwMode="hidden">
              <a:xfrm>
                <a:off x="4410" y="1033"/>
                <a:ext cx="190" cy="580"/>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5" name="Freeform 125"/>
              <p:cNvSpPr/>
              <p:nvPr/>
            </p:nvSpPr>
            <p:spPr bwMode="hidden">
              <a:xfrm rot="19660755" flipV="1">
                <a:off x="4114" y="843"/>
                <a:ext cx="173" cy="3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6" name="Arc 126"/>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7" name="Arc 127"/>
              <p:cNvSpPr/>
              <p:nvPr/>
            </p:nvSpPr>
            <p:spPr bwMode="hidden">
              <a:xfrm flipH="1">
                <a:off x="3425" y="123"/>
                <a:ext cx="725"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close/>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8" name="Arc 128"/>
              <p:cNvSpPr/>
              <p:nvPr/>
            </p:nvSpPr>
            <p:spPr bwMode="hidden">
              <a:xfrm>
                <a:off x="4199" y="502"/>
                <a:ext cx="299" cy="9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close/>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49" name="Freeform 129"/>
              <p:cNvSpPr/>
              <p:nvPr/>
            </p:nvSpPr>
            <p:spPr bwMode="hidden">
              <a:xfrm flipH="1">
                <a:off x="3307" y="982"/>
                <a:ext cx="425"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0" name="Freeform 130"/>
              <p:cNvSpPr/>
              <p:nvPr/>
            </p:nvSpPr>
            <p:spPr bwMode="hidden">
              <a:xfrm flipH="1">
                <a:off x="3507" y="350"/>
                <a:ext cx="273" cy="59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1" name="Freeform 131"/>
              <p:cNvSpPr/>
              <p:nvPr/>
            </p:nvSpPr>
            <p:spPr bwMode="hidden">
              <a:xfrm flipH="1">
                <a:off x="3821" y="172"/>
                <a:ext cx="164" cy="597"/>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2" name="Freeform 132"/>
              <p:cNvSpPr/>
              <p:nvPr/>
            </p:nvSpPr>
            <p:spPr bwMode="hidden">
              <a:xfrm>
                <a:off x="4841" y="894"/>
                <a:ext cx="395" cy="628"/>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3" name="Freeform 133"/>
              <p:cNvSpPr/>
              <p:nvPr/>
            </p:nvSpPr>
            <p:spPr bwMode="hidden">
              <a:xfrm>
                <a:off x="4636" y="576"/>
                <a:ext cx="595" cy="41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4" name="Freeform 134"/>
              <p:cNvSpPr/>
              <p:nvPr/>
            </p:nvSpPr>
            <p:spPr bwMode="hidden">
              <a:xfrm>
                <a:off x="4658" y="132"/>
                <a:ext cx="260" cy="562"/>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5" name="Freeform 135"/>
              <p:cNvSpPr/>
              <p:nvPr/>
            </p:nvSpPr>
            <p:spPr bwMode="hidden">
              <a:xfrm rot="20253369">
                <a:off x="4401" y="599"/>
                <a:ext cx="174"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456" name="Freeform 136"/>
              <p:cNvSpPr/>
              <p:nvPr/>
            </p:nvSpPr>
            <p:spPr bwMode="hidden">
              <a:xfrm rot="1346631" flipH="1">
                <a:off x="3783" y="590"/>
                <a:ext cx="173" cy="329"/>
              </a:xfrm>
              <a:custGeom>
                <a:avLst/>
                <a:gdLst/>
                <a:ahLst/>
                <a:cxnLst>
                  <a:cxn ang="0">
                    <a:pos x="0" y="64"/>
                  </a:cxn>
                  <a:cxn ang="0">
                    <a:pos x="240" y="16"/>
                  </a:cxn>
                  <a:cxn ang="0">
                    <a:pos x="96" y="160"/>
                  </a:cxn>
                  <a:cxn ang="0">
                    <a:pos x="336" y="160"/>
                  </a:cxn>
                  <a:cxn ang="0">
                    <a:pos x="192" y="304"/>
                  </a:cxn>
                  <a:cxn ang="0">
                    <a:pos x="384" y="352"/>
                  </a:cxn>
                  <a:cxn ang="0">
                    <a:pos x="288" y="448"/>
                  </a:cxn>
                  <a:cxn ang="0">
                    <a:pos x="480" y="496"/>
                  </a:cxn>
                  <a:cxn ang="0">
                    <a:pos x="384" y="592"/>
                  </a:cxn>
                  <a:cxn ang="0">
                    <a:pos x="528" y="640"/>
                  </a:cxn>
                  <a:cxn ang="0">
                    <a:pos x="480" y="736"/>
                  </a:cxn>
                  <a:cxn ang="0">
                    <a:pos x="576" y="832"/>
                  </a:cxn>
                  <a:cxn ang="0">
                    <a:pos x="576" y="928"/>
                  </a:cxn>
                  <a:cxn ang="0">
                    <a:pos x="672" y="1072"/>
                  </a:cxn>
                  <a:cxn ang="0">
                    <a:pos x="624" y="1216"/>
                  </a:cxn>
                  <a:cxn ang="0">
                    <a:pos x="720" y="1312"/>
                  </a:cxn>
                  <a:cxn ang="0">
                    <a:pos x="672" y="1456"/>
                  </a:cxn>
                  <a:cxn ang="0">
                    <a:pos x="720" y="1600"/>
                  </a:cxn>
                  <a:cxn ang="0">
                    <a:pos x="672" y="1696"/>
                  </a:cxn>
                  <a:cxn ang="0">
                    <a:pos x="768" y="1840"/>
                  </a:cxn>
                  <a:cxn ang="0">
                    <a:pos x="720" y="1984"/>
                  </a:cxn>
                  <a:cxn ang="0">
                    <a:pos x="768" y="2176"/>
                  </a:cxn>
                  <a:cxn ang="0">
                    <a:pos x="720" y="2224"/>
                  </a:cxn>
                  <a:cxn ang="0">
                    <a:pos x="768" y="2368"/>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3075" name="Rectangle 137"/>
          <p:cNvSpPr>
            <a:spLocks noGrp="1"/>
          </p:cNvSpPr>
          <p:nvPr>
            <p:ph type="title"/>
          </p:nvPr>
        </p:nvSpPr>
        <p:spPr>
          <a:xfrm>
            <a:off x="685800" y="301625"/>
            <a:ext cx="7772400" cy="1462088"/>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076" name="Rectangle 138"/>
          <p:cNvSpPr>
            <a:spLocks noGrp="1"/>
          </p:cNvSpPr>
          <p:nvPr>
            <p:ph type="body" idx="1"/>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84459" name="Rectangle 139"/>
          <p:cNvSpPr>
            <a:spLocks noGrp="1" noChangeArrowheads="1"/>
          </p:cNvSpPr>
          <p:nvPr>
            <p:ph type="dt" sz="half" idx="2"/>
          </p:nvPr>
        </p:nvSpPr>
        <p:spPr bwMode="auto">
          <a:xfrm>
            <a:off x="685800" y="6248400"/>
            <a:ext cx="1905000" cy="457200"/>
          </a:xfrm>
          <a:prstGeom prst="rect">
            <a:avLst/>
          </a:prstGeom>
          <a:noFill/>
          <a:ln w="9525">
            <a:noFill/>
            <a:miter lim="800000"/>
          </a:ln>
          <a:effectLst/>
        </p:spPr>
        <p:txBody>
          <a:bodyPr vert="horz" wrap="square" lIns="91440" tIns="45720" rIns="91440" bIns="45720" numCol="1" anchor="t" anchorCtr="0" compatLnSpc="1"/>
          <a:lstStyle>
            <a:lvl1pPr>
              <a:defRPr sz="14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184460" name="Rectangle 140"/>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mn-lt"/>
              <a:ea typeface="宋体" panose="02010600030101010101" pitchFamily="2" charset="-122"/>
              <a:cs typeface="+mn-cs"/>
            </a:endParaRPr>
          </a:p>
        </p:txBody>
      </p:sp>
      <p:sp>
        <p:nvSpPr>
          <p:cNvPr id="184461" name="Rectangle 141"/>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Black" panose="020B0A04020102020204" pitchFamily="34" charset="0"/>
              </a:defRPr>
            </a:lvl1pPr>
          </a:lstStyle>
          <a:p>
            <a:pPr lvl="0" eaLnBrk="1" hangingPunct="1"/>
            <a:fld id="{9A0DB2DC-4C9A-4742-B13C-FB6460FD3503}" type="slidenum">
              <a:rPr lang="en-US" altLang="zh-CN" dirty="0"/>
            </a:fld>
            <a:endParaRPr lang="en-US" altLang="zh-CN" dirty="0">
              <a:latin typeface="Arial" panose="020B0604020202020204" pitchFamily="34" charset="0"/>
            </a:endParaRPr>
          </a:p>
        </p:txBody>
      </p:sp>
    </p:spTree>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2pPr>
      <a:lvl3pPr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3pPr>
      <a:lvl4pPr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4pPr>
      <a:lvl5pPr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5pPr>
      <a:lvl6pPr marL="457200"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6pPr>
      <a:lvl7pPr marL="914400"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7pPr>
      <a:lvl8pPr marL="1371600"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8pPr>
      <a:lvl9pPr marL="1828800" algn="l" rtl="0" fontAlgn="base">
        <a:spcBef>
          <a:spcPct val="0"/>
        </a:spcBef>
        <a:spcAft>
          <a:spcPct val="0"/>
        </a:spcAft>
        <a:defRPr sz="4400">
          <a:solidFill>
            <a:schemeClr val="tx2"/>
          </a:solidFill>
          <a:latin typeface="Arial Black" panose="020B0A04020102020204" pitchFamily="34" charset="0"/>
          <a:ea typeface="宋体" panose="02010600030101010101" pitchFamily="2" charset="-122"/>
        </a:defRPr>
      </a:lvl9pPr>
    </p:titleStyle>
    <p:bodyStyle>
      <a:lvl1pPr marL="342900" indent="-342900" algn="l" rtl="0" fontAlgn="base">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4pPr>
      <a:lvl5pPr marL="20574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5pPr>
      <a:lvl6pPr marL="25146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6pPr>
      <a:lvl7pPr marL="29718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7pPr>
      <a:lvl8pPr marL="34290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8pPr>
      <a:lvl9pPr marL="3886200" indent="-228600" algn="l" rtl="0" fontAlgn="base">
        <a:spcBef>
          <a:spcPct val="20000"/>
        </a:spcBef>
        <a:spcAft>
          <a:spcPct val="0"/>
        </a:spcAft>
        <a:buFont typeface="Times New Roman" panose="02020603050405020304" pitchFamily="18"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AutoShape 2"/>
          <p:cNvSpPr>
            <a:spLocks noGrp="1"/>
          </p:cNvSpPr>
          <p:nvPr>
            <p:ph type="ctrTitle" sz="quarter"/>
          </p:nvPr>
        </p:nvSpPr>
        <p:spPr>
          <a:xfrm>
            <a:off x="541338" y="981075"/>
            <a:ext cx="9791700" cy="1905000"/>
          </a:xfrm>
          <a:ln/>
        </p:spPr>
        <p:txBody>
          <a:bodyPr vert="horz" wrap="square" lIns="91440" tIns="45720" rIns="91440" bIns="45720" anchor="ctr" anchorCtr="0"/>
          <a:p>
            <a:pPr algn="l" eaLnBrk="1" hangingPunct="1">
              <a:buClrTx/>
              <a:buSzTx/>
              <a:buFontTx/>
            </a:pPr>
            <a:r>
              <a:rPr lang="zh-CN" altLang="fr-FR" sz="2800" dirty="0">
                <a:solidFill>
                  <a:srgbClr val="0066FF"/>
                </a:solidFill>
                <a:latin typeface="+mj-lt"/>
                <a:ea typeface="+mj-ea"/>
                <a:cs typeface="+mj-cs"/>
              </a:rPr>
              <a:t>特种（焊接）作业人员安全技术培训大纲和考核标准</a:t>
            </a:r>
            <a:endParaRPr lang="zh-CN" altLang="en-US" sz="2800" dirty="0">
              <a:solidFill>
                <a:srgbClr val="0066FF"/>
              </a:solidFill>
              <a:latin typeface="+mj-lt"/>
              <a:ea typeface="+mj-ea"/>
              <a:cs typeface="+mj-cs"/>
            </a:endParaRPr>
          </a:p>
        </p:txBody>
      </p:sp>
      <p:sp>
        <p:nvSpPr>
          <p:cNvPr id="7171" name="Rectangle 3"/>
          <p:cNvSpPr>
            <a:spLocks noGrp="1"/>
          </p:cNvSpPr>
          <p:nvPr>
            <p:ph type="subTitle" idx="1"/>
          </p:nvPr>
        </p:nvSpPr>
        <p:spPr>
          <a:xfrm>
            <a:off x="4643438" y="3429000"/>
            <a:ext cx="3960812" cy="1512888"/>
          </a:xfrm>
          <a:ln/>
        </p:spPr>
        <p:txBody>
          <a:bodyPr vert="horz" wrap="square" lIns="91440" tIns="45720" rIns="91440" bIns="45720" anchor="b" anchorCtr="0"/>
          <a:p>
            <a:pPr algn="ctr" eaLnBrk="1" hangingPunct="1">
              <a:buSzPct val="75000"/>
            </a:pPr>
            <a:r>
              <a:rPr lang="zh-CN" altLang="en-US" sz="2000" b="1" dirty="0">
                <a:solidFill>
                  <a:srgbClr val="0066FF"/>
                </a:solidFill>
                <a:latin typeface="+mn-lt"/>
                <a:ea typeface="+mn-ea"/>
                <a:cs typeface="+mn-cs"/>
              </a:rPr>
              <a:t>焊工</a:t>
            </a:r>
            <a:endParaRPr lang="zh-CN" altLang="en-US" sz="2000" b="1" dirty="0">
              <a:solidFill>
                <a:srgbClr val="0066FF"/>
              </a:solidFill>
              <a:latin typeface="+mn-lt"/>
              <a:ea typeface="+mn-ea"/>
              <a:cs typeface="+mn-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AutoShape 2"/>
          <p:cNvSpPr/>
          <p:nvPr>
            <p:ph type="title"/>
          </p:nvPr>
        </p:nvSpPr>
        <p:spPr>
          <a:xfrm>
            <a:off x="1042988" y="1125538"/>
            <a:ext cx="7200900" cy="4103687"/>
          </a:xfrm>
          <a:prstGeom prst="roundRect">
            <a:avLst>
              <a:gd name="adj" fmla="val 16667"/>
            </a:avLst>
          </a:prstGeom>
          <a:solidFill>
            <a:schemeClr val="accent1">
              <a:alpha val="100000"/>
            </a:schemeClr>
          </a:solidFill>
          <a:ln>
            <a:solidFill>
              <a:schemeClr val="tx1">
                <a:alpha val="100000"/>
              </a:schemeClr>
            </a:solidFill>
          </a:ln>
        </p:spPr>
        <p:txBody>
          <a:bodyPr vert="horz" wrap="square" lIns="91440" tIns="45720" rIns="91440" bIns="45720" anchor="t" anchorCtr="0"/>
          <a:p>
            <a:pPr algn="ctr" eaLnBrk="1" hangingPunct="1"/>
            <a:r>
              <a:rPr lang="zh-CN" altLang="en-US" sz="4000" b="1" dirty="0">
                <a:latin typeface="宋体" panose="02010600030101010101" pitchFamily="2" charset="-122"/>
              </a:rPr>
              <a:t>第二部分 </a:t>
            </a:r>
            <a:br>
              <a:rPr lang="zh-CN" altLang="en-US" sz="4000" b="1" dirty="0">
                <a:latin typeface="宋体" panose="02010600030101010101" pitchFamily="2" charset="-122"/>
              </a:rPr>
            </a:br>
            <a:br>
              <a:rPr lang="zh-CN" altLang="en-US" sz="4000" b="1" dirty="0">
                <a:latin typeface="宋体" panose="02010600030101010101" pitchFamily="2" charset="-122"/>
              </a:rPr>
            </a:br>
            <a:r>
              <a:rPr lang="zh-CN" altLang="en-US" sz="4000" b="1" dirty="0">
                <a:latin typeface="宋体" panose="02010600030101010101" pitchFamily="2" charset="-122"/>
              </a:rPr>
              <a:t> </a:t>
            </a:r>
            <a:r>
              <a:rPr lang="en-US" altLang="zh-CN" b="1" dirty="0"/>
              <a:t>《</a:t>
            </a:r>
            <a:r>
              <a:rPr lang="zh-CN" altLang="en-US" b="1" dirty="0"/>
              <a:t>特种作业人员（焊接）安全技术培训大纲和考核标准</a:t>
            </a:r>
            <a:r>
              <a:rPr lang="en-US" altLang="zh-CN" b="1" dirty="0"/>
              <a:t>》</a:t>
            </a:r>
            <a:r>
              <a:rPr lang="zh-CN" altLang="en-US" b="1" dirty="0"/>
              <a:t>的特点</a:t>
            </a:r>
            <a:r>
              <a:rPr lang="zh-CN" altLang="en-US" dirty="0"/>
              <a:t> </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3"/>
          <p:cNvSpPr>
            <a:spLocks noGrp="1"/>
          </p:cNvSpPr>
          <p:nvPr>
            <p:ph idx="1"/>
          </p:nvPr>
        </p:nvSpPr>
        <p:spPr>
          <a:xfrm>
            <a:off x="457200" y="1341438"/>
            <a:ext cx="8229600" cy="4746625"/>
          </a:xfrm>
          <a:ln/>
        </p:spPr>
        <p:txBody>
          <a:bodyPr vert="horz" wrap="square" lIns="91440" tIns="45720" rIns="91440" bIns="45720" anchor="t" anchorCtr="0"/>
          <a:p>
            <a:pPr eaLnBrk="1" hangingPunct="1">
              <a:buNone/>
            </a:pPr>
            <a:r>
              <a:rPr lang="en-US" altLang="zh-CN" sz="2900" dirty="0"/>
              <a:t>1.</a:t>
            </a:r>
            <a:r>
              <a:rPr lang="zh-CN" altLang="en-US" sz="2900" dirty="0"/>
              <a:t>按焊接方法分类来确定作业人员类别，分类更细，工种更明确。</a:t>
            </a:r>
            <a:endParaRPr lang="zh-CN" altLang="en-US" sz="2900" dirty="0"/>
          </a:p>
          <a:p>
            <a:pPr eaLnBrk="1" hangingPunct="1">
              <a:buNone/>
            </a:pPr>
            <a:r>
              <a:rPr lang="en-US" altLang="zh-CN" sz="2900" dirty="0"/>
              <a:t>2. </a:t>
            </a:r>
            <a:r>
              <a:rPr lang="zh-CN" altLang="en-US" sz="2900" dirty="0"/>
              <a:t>培训内容作了较大的变更，更趋于合理科学</a:t>
            </a:r>
            <a:r>
              <a:rPr lang="zh-CN" altLang="en-US" dirty="0"/>
              <a:t>。</a:t>
            </a:r>
            <a:endParaRPr lang="zh-CN" altLang="en-US" dirty="0"/>
          </a:p>
          <a:p>
            <a:pPr eaLnBrk="1" hangingPunct="1">
              <a:buNone/>
            </a:pPr>
            <a:r>
              <a:rPr lang="zh-CN" altLang="en-US" sz="1600" dirty="0"/>
              <a:t>       </a:t>
            </a:r>
            <a:r>
              <a:rPr lang="zh-CN" altLang="en-US" sz="1400" dirty="0"/>
              <a:t>“一个”变成“三个”培训大纲与考核标准 。增加了“安全生产法律法规与安全管理”，“化学品的安全使用”两个内容。选学部分熔化焊与热切割作业人员培训内容增加了“等离子弧焊与切割”，“堆焊”，“电子束焊与激光焊”三章内容。而旧版的“气体保护电弧焊”分为两章内容。即“氩弧焊”和“二氧化碳气体保护焊与混合气体保护焊”。压力焊作业人员安全技术培训内容与钎焊作业人员安全技术的培训内容均为新增内容。</a:t>
            </a:r>
            <a:endParaRPr lang="zh-CN" altLang="en-US" sz="1400" dirty="0"/>
          </a:p>
          <a:p>
            <a:pPr eaLnBrk="1" hangingPunct="1">
              <a:buNone/>
            </a:pPr>
            <a:r>
              <a:rPr lang="en-US" altLang="zh-CN" sz="2900" dirty="0"/>
              <a:t>3.</a:t>
            </a:r>
            <a:r>
              <a:rPr lang="zh-CN" altLang="en-US" sz="2900" dirty="0"/>
              <a:t>培训总学时要求没有变，但培训项目的课时作了较大调整，重点放在通用部分。 </a:t>
            </a:r>
            <a:endParaRPr lang="zh-CN" altLang="en-US" sz="2900" dirty="0"/>
          </a:p>
          <a:p>
            <a:pPr eaLnBrk="1" hangingPunct="1">
              <a:buNone/>
            </a:pPr>
            <a:r>
              <a:rPr lang="en-US" altLang="zh-CN" sz="2900" dirty="0"/>
              <a:t>4.</a:t>
            </a:r>
            <a:r>
              <a:rPr lang="zh-CN" altLang="en-US" sz="2900" dirty="0"/>
              <a:t>复审培训时间短，符合企业与作业人员的要求。</a:t>
            </a:r>
            <a:endParaRPr lang="zh-CN" altLang="en-US" sz="2900" dirty="0"/>
          </a:p>
        </p:txBody>
      </p:sp>
      <p:sp>
        <p:nvSpPr>
          <p:cNvPr id="17411" name="AutoShape 4"/>
          <p:cNvSpPr/>
          <p:nvPr/>
        </p:nvSpPr>
        <p:spPr>
          <a:xfrm>
            <a:off x="468313" y="188913"/>
            <a:ext cx="7632700" cy="863600"/>
          </a:xfrm>
          <a:prstGeom prst="horizontalScroll">
            <a:avLst>
              <a:gd name="adj" fmla="val 12500"/>
            </a:avLst>
          </a:prstGeom>
          <a:solidFill>
            <a:schemeClr val="accent1"/>
          </a:solidFill>
          <a:ln w="9525" cap="flat" cmpd="sng">
            <a:solidFill>
              <a:schemeClr val="tx1"/>
            </a:solidFill>
            <a:prstDash val="solid"/>
            <a:headEnd type="none" w="med" len="med"/>
            <a:tailEnd type="none" w="med" len="med"/>
          </a:ln>
        </p:spPr>
        <p:txBody>
          <a:bodyPr/>
          <a:p>
            <a:r>
              <a:rPr lang="zh-CN" altLang="en-US" sz="2600" b="1" dirty="0">
                <a:solidFill>
                  <a:schemeClr val="tx2"/>
                </a:solidFill>
                <a:latin typeface="Garamond" pitchFamily="18" charset="0"/>
              </a:rPr>
              <a:t>新版与旧版比较有如下特点：</a:t>
            </a:r>
            <a:endParaRPr lang="zh-CN" altLang="en-US" sz="2600" b="1" dirty="0">
              <a:solidFill>
                <a:schemeClr val="tx2"/>
              </a:solidFill>
              <a:latin typeface="Garamond"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AutoShape 2"/>
          <p:cNvSpPr/>
          <p:nvPr>
            <p:ph type="title"/>
          </p:nvPr>
        </p:nvSpPr>
        <p:spPr>
          <a:xfrm>
            <a:off x="1042988" y="1125538"/>
            <a:ext cx="7200900" cy="4103687"/>
          </a:xfrm>
          <a:prstGeom prst="roundRect">
            <a:avLst>
              <a:gd name="adj" fmla="val 16667"/>
            </a:avLst>
          </a:prstGeom>
          <a:solidFill>
            <a:schemeClr val="accent1">
              <a:alpha val="100000"/>
            </a:schemeClr>
          </a:solidFill>
          <a:ln>
            <a:solidFill>
              <a:schemeClr val="tx1">
                <a:alpha val="100000"/>
              </a:schemeClr>
            </a:solidFill>
          </a:ln>
        </p:spPr>
        <p:txBody>
          <a:bodyPr vert="horz" wrap="square" lIns="91440" tIns="45720" rIns="91440" bIns="45720" anchor="t" anchorCtr="0"/>
          <a:p>
            <a:pPr algn="ctr" eaLnBrk="1" hangingPunct="1"/>
            <a:r>
              <a:rPr lang="zh-CN" altLang="en-US" sz="4000" b="1" dirty="0">
                <a:latin typeface="宋体" panose="02010600030101010101" pitchFamily="2" charset="-122"/>
              </a:rPr>
              <a:t>第三部分 </a:t>
            </a:r>
            <a:br>
              <a:rPr lang="zh-CN" altLang="en-US" sz="4000" b="1" dirty="0">
                <a:latin typeface="宋体" panose="02010600030101010101" pitchFamily="2" charset="-122"/>
              </a:rPr>
            </a:br>
            <a:br>
              <a:rPr lang="zh-CN" altLang="en-US" sz="4000" b="1" dirty="0">
                <a:latin typeface="宋体" panose="02010600030101010101" pitchFamily="2" charset="-122"/>
              </a:rPr>
            </a:br>
            <a:r>
              <a:rPr lang="zh-CN" altLang="en-US" sz="4000" b="1" dirty="0">
                <a:latin typeface="宋体" panose="02010600030101010101" pitchFamily="2" charset="-122"/>
              </a:rPr>
              <a:t> </a:t>
            </a:r>
            <a:r>
              <a:rPr lang="en-US" altLang="zh-CN" b="1" dirty="0"/>
              <a:t>《</a:t>
            </a:r>
            <a:r>
              <a:rPr lang="zh-CN" altLang="en-US" b="1" dirty="0"/>
              <a:t>特种（焊接）作业人员安全技术培训大纲和考核标准</a:t>
            </a:r>
            <a:r>
              <a:rPr lang="en-US" altLang="zh-CN" b="1" dirty="0"/>
              <a:t>》</a:t>
            </a:r>
            <a:r>
              <a:rPr lang="zh-CN" altLang="en-US" b="1" dirty="0"/>
              <a:t>解读</a:t>
            </a:r>
            <a:r>
              <a:rPr lang="zh-CN" altLang="en-US" dirty="0"/>
              <a:t> </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3"/>
          <p:cNvSpPr>
            <a:spLocks noGrp="1"/>
          </p:cNvSpPr>
          <p:nvPr>
            <p:ph idx="1"/>
          </p:nvPr>
        </p:nvSpPr>
        <p:spPr>
          <a:ln/>
        </p:spPr>
        <p:txBody>
          <a:bodyPr vert="horz" wrap="square" lIns="91440" tIns="45720" rIns="91440" bIns="45720" anchor="t" anchorCtr="0"/>
          <a:p>
            <a:pPr eaLnBrk="1" hangingPunct="1">
              <a:lnSpc>
                <a:spcPct val="80000"/>
              </a:lnSpc>
              <a:buNone/>
            </a:pPr>
            <a:r>
              <a:rPr lang="en-US" altLang="zh-CN" sz="1900" dirty="0"/>
              <a:t>1.</a:t>
            </a:r>
            <a:r>
              <a:rPr lang="zh-CN" altLang="en-US" sz="1900" dirty="0"/>
              <a:t>基本框架：</a:t>
            </a:r>
            <a:endParaRPr lang="zh-CN" altLang="en-US" sz="1900" dirty="0"/>
          </a:p>
          <a:p>
            <a:pPr eaLnBrk="1" hangingPunct="1">
              <a:lnSpc>
                <a:spcPct val="80000"/>
              </a:lnSpc>
              <a:buNone/>
            </a:pPr>
            <a:r>
              <a:rPr lang="zh-CN" altLang="en-US" sz="1900" dirty="0"/>
              <a:t>    </a:t>
            </a:r>
            <a:r>
              <a:rPr lang="en-US" altLang="zh-CN" sz="1900" dirty="0"/>
              <a:t>《 </a:t>
            </a:r>
            <a:r>
              <a:rPr lang="zh-CN" altLang="en-US" sz="1900" dirty="0"/>
              <a:t>特种作业人员（焊接）安全培训大纲和考核标准</a:t>
            </a:r>
            <a:r>
              <a:rPr lang="en-US" altLang="zh-CN" sz="1900" dirty="0"/>
              <a:t>》</a:t>
            </a:r>
            <a:r>
              <a:rPr lang="zh-CN" altLang="en-US" sz="1900" dirty="0"/>
              <a:t>共有十大条款七十二小条款组成。即由范围、引用、术语定义、基本条件、培训内容、考核标准、考核内容及要求、复审培训内容、复审考核内容及要求、课时安排所组成。</a:t>
            </a:r>
            <a:endParaRPr lang="zh-CN" altLang="en-US" sz="1900" dirty="0"/>
          </a:p>
          <a:p>
            <a:pPr eaLnBrk="1" hangingPunct="1">
              <a:lnSpc>
                <a:spcPct val="80000"/>
              </a:lnSpc>
              <a:buNone/>
            </a:pPr>
            <a:r>
              <a:rPr lang="en-US" altLang="zh-CN" sz="1900" dirty="0"/>
              <a:t>2.</a:t>
            </a:r>
            <a:r>
              <a:rPr lang="zh-CN" altLang="en-US" sz="1900" dirty="0"/>
              <a:t>培训内容：</a:t>
            </a:r>
            <a:endParaRPr lang="zh-CN" altLang="en-US" sz="1900" dirty="0"/>
          </a:p>
          <a:p>
            <a:pPr eaLnBrk="1" hangingPunct="1">
              <a:lnSpc>
                <a:spcPct val="80000"/>
              </a:lnSpc>
              <a:buNone/>
            </a:pPr>
            <a:r>
              <a:rPr lang="zh-CN" altLang="en-US" sz="1900" dirty="0"/>
              <a:t>     	 </a:t>
            </a:r>
            <a:r>
              <a:rPr lang="en-US" altLang="zh-CN" sz="1900" dirty="0"/>
              <a:t>---</a:t>
            </a:r>
            <a:r>
              <a:rPr lang="zh-CN" altLang="en-US" sz="1900" dirty="0"/>
              <a:t>按培训方式分为：理论培训（</a:t>
            </a:r>
            <a:r>
              <a:rPr lang="en-US" altLang="zh-CN" sz="1900" dirty="0"/>
              <a:t>64</a:t>
            </a:r>
            <a:r>
              <a:rPr lang="zh-CN" altLang="en-US" sz="1900" dirty="0"/>
              <a:t>学时）、实操培训（</a:t>
            </a:r>
            <a:r>
              <a:rPr lang="en-US" altLang="zh-CN" sz="1900" dirty="0"/>
              <a:t>40</a:t>
            </a:r>
            <a:r>
              <a:rPr lang="zh-CN" altLang="en-US" sz="1900" dirty="0"/>
              <a:t>学时）、复习  考试（</a:t>
            </a:r>
            <a:r>
              <a:rPr lang="en-US" altLang="zh-CN" sz="1900" dirty="0"/>
              <a:t>4</a:t>
            </a:r>
            <a:r>
              <a:rPr lang="zh-CN" altLang="en-US" sz="1900" dirty="0"/>
              <a:t>学时）</a:t>
            </a:r>
            <a:endParaRPr lang="zh-CN" altLang="en-US" sz="1900" dirty="0"/>
          </a:p>
          <a:p>
            <a:pPr eaLnBrk="1" hangingPunct="1">
              <a:lnSpc>
                <a:spcPct val="80000"/>
              </a:lnSpc>
              <a:buNone/>
            </a:pPr>
            <a:r>
              <a:rPr lang="zh-CN" altLang="en-US" sz="1900" dirty="0"/>
              <a:t>      </a:t>
            </a:r>
            <a:r>
              <a:rPr lang="en-US" altLang="zh-CN" sz="1900" dirty="0"/>
              <a:t>---</a:t>
            </a:r>
            <a:r>
              <a:rPr lang="zh-CN" altLang="en-US" sz="1900" dirty="0"/>
              <a:t>按培训内容分为：通用部分（</a:t>
            </a:r>
            <a:r>
              <a:rPr lang="en-US" altLang="zh-CN" sz="1900" dirty="0"/>
              <a:t>88</a:t>
            </a:r>
            <a:r>
              <a:rPr lang="zh-CN" altLang="en-US" sz="1900" dirty="0"/>
              <a:t>学时）、选学（专业）部分（</a:t>
            </a:r>
            <a:r>
              <a:rPr lang="en-US" altLang="zh-CN" sz="1900" dirty="0"/>
              <a:t>16</a:t>
            </a:r>
            <a:r>
              <a:rPr lang="zh-CN" altLang="en-US" sz="1900" dirty="0"/>
              <a:t>学时）、复习考试（</a:t>
            </a:r>
            <a:r>
              <a:rPr lang="en-US" altLang="zh-CN" sz="1900" dirty="0"/>
              <a:t>4</a:t>
            </a:r>
            <a:r>
              <a:rPr lang="zh-CN" altLang="en-US" sz="1900" dirty="0"/>
              <a:t>学时）</a:t>
            </a:r>
            <a:endParaRPr lang="zh-CN" altLang="en-US" sz="1900" dirty="0"/>
          </a:p>
          <a:p>
            <a:pPr eaLnBrk="1" hangingPunct="1">
              <a:lnSpc>
                <a:spcPct val="80000"/>
              </a:lnSpc>
              <a:buNone/>
            </a:pPr>
            <a:r>
              <a:rPr lang="en-US" altLang="zh-CN" sz="1900" dirty="0"/>
              <a:t>3.</a:t>
            </a:r>
            <a:r>
              <a:rPr lang="zh-CN" altLang="en-US" sz="1900" dirty="0"/>
              <a:t>通用部分：</a:t>
            </a:r>
            <a:endParaRPr lang="zh-CN" altLang="en-US" sz="1900" dirty="0"/>
          </a:p>
          <a:p>
            <a:pPr eaLnBrk="1" hangingPunct="1">
              <a:lnSpc>
                <a:spcPct val="80000"/>
              </a:lnSpc>
              <a:buNone/>
            </a:pPr>
            <a:r>
              <a:rPr lang="zh-CN" altLang="en-US" sz="1900" dirty="0"/>
              <a:t>     是所有从事焊接作业人员必须了解、熟悉掌握的安全技术理论知识和安全操作技术。</a:t>
            </a:r>
            <a:endParaRPr lang="zh-CN" altLang="en-US" sz="1900" dirty="0"/>
          </a:p>
          <a:p>
            <a:pPr eaLnBrk="1" hangingPunct="1">
              <a:lnSpc>
                <a:spcPct val="80000"/>
              </a:lnSpc>
              <a:buNone/>
            </a:pPr>
            <a:r>
              <a:rPr lang="en-US" altLang="zh-CN" sz="1900" dirty="0"/>
              <a:t>4. </a:t>
            </a:r>
            <a:r>
              <a:rPr lang="zh-CN" altLang="en-US" sz="1900" dirty="0"/>
              <a:t>选学（专用）部分</a:t>
            </a:r>
            <a:endParaRPr lang="zh-CN" altLang="en-US" sz="1900" dirty="0"/>
          </a:p>
          <a:p>
            <a:pPr eaLnBrk="1" hangingPunct="1">
              <a:lnSpc>
                <a:spcPct val="80000"/>
              </a:lnSpc>
              <a:buNone/>
            </a:pPr>
            <a:r>
              <a:rPr lang="zh-CN" altLang="en-US" sz="1900" dirty="0"/>
              <a:t>     是从事不同焊接方法的作业人员必须了解、熟悉掌握的专用焊接方法的安全技术理论知识和安全操作技术。</a:t>
            </a:r>
            <a:endParaRPr lang="zh-CN" altLang="en-US" sz="1900" dirty="0"/>
          </a:p>
        </p:txBody>
      </p:sp>
      <p:sp>
        <p:nvSpPr>
          <p:cNvPr id="19459" name="AutoShape 4"/>
          <p:cNvSpPr/>
          <p:nvPr>
            <p:ph type="title"/>
          </p:nvPr>
        </p:nvSpPr>
        <p:spPr>
          <a:xfrm>
            <a:off x="457200" y="277813"/>
            <a:ext cx="7931150" cy="847725"/>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zh-CN" sz="2600" b="1" dirty="0"/>
              <a:t>（一）培训大纲与考核标准基本框架</a:t>
            </a:r>
            <a:endParaRPr lang="zh-CN" altLang="en-US" sz="2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3"/>
          <p:cNvSpPr>
            <a:spLocks noGrp="1"/>
          </p:cNvSpPr>
          <p:nvPr>
            <p:ph idx="1"/>
          </p:nvPr>
        </p:nvSpPr>
        <p:spPr>
          <a:xfrm>
            <a:off x="457200" y="1412875"/>
            <a:ext cx="8229600" cy="4718050"/>
          </a:xfrm>
          <a:ln/>
        </p:spPr>
        <p:txBody>
          <a:bodyPr vert="horz" wrap="square" lIns="91440" tIns="45720" rIns="91440" bIns="45720" anchor="t" anchorCtr="0"/>
          <a:p>
            <a:pPr eaLnBrk="1" hangingPunct="1">
              <a:lnSpc>
                <a:spcPct val="80000"/>
              </a:lnSpc>
            </a:pPr>
            <a:r>
              <a:rPr lang="en-US" altLang="zh-CN" sz="2600" dirty="0"/>
              <a:t>1.</a:t>
            </a:r>
            <a:r>
              <a:rPr lang="zh-CN" altLang="en-US" sz="2600" dirty="0"/>
              <a:t>范围</a:t>
            </a:r>
            <a:endParaRPr lang="zh-CN" altLang="en-US" sz="2600" dirty="0"/>
          </a:p>
          <a:p>
            <a:pPr eaLnBrk="1" hangingPunct="1">
              <a:lnSpc>
                <a:spcPct val="80000"/>
              </a:lnSpc>
            </a:pPr>
            <a:r>
              <a:rPr lang="en-US" altLang="zh-CN" sz="2600" dirty="0"/>
              <a:t>2.</a:t>
            </a:r>
            <a:r>
              <a:rPr lang="zh-CN" altLang="en-US" sz="2600" dirty="0"/>
              <a:t>引用</a:t>
            </a:r>
            <a:endParaRPr lang="zh-CN" altLang="en-US" sz="2600" dirty="0"/>
          </a:p>
          <a:p>
            <a:pPr eaLnBrk="1" hangingPunct="1">
              <a:lnSpc>
                <a:spcPct val="80000"/>
              </a:lnSpc>
            </a:pPr>
            <a:r>
              <a:rPr lang="en-US" altLang="zh-CN" sz="2600" dirty="0"/>
              <a:t>3.</a:t>
            </a:r>
            <a:r>
              <a:rPr lang="zh-CN" altLang="en-US" sz="2600" dirty="0">
                <a:latin typeface="宋体" panose="02010600030101010101" pitchFamily="2" charset="-122"/>
              </a:rPr>
              <a:t>术语定义</a:t>
            </a:r>
            <a:endParaRPr lang="zh-CN" altLang="en-US" sz="2600" dirty="0"/>
          </a:p>
          <a:p>
            <a:pPr eaLnBrk="1" hangingPunct="1">
              <a:lnSpc>
                <a:spcPct val="80000"/>
              </a:lnSpc>
              <a:buNone/>
            </a:pPr>
            <a:r>
              <a:rPr lang="zh-CN" altLang="en-US" sz="1400" dirty="0">
                <a:latin typeface="宋体" panose="02010600030101010101" pitchFamily="2" charset="-122"/>
              </a:rPr>
              <a:t>      </a:t>
            </a:r>
            <a:r>
              <a:rPr lang="en-US" altLang="zh-CN" sz="1600" dirty="0">
                <a:latin typeface="宋体" panose="02010600030101010101" pitchFamily="2" charset="-122"/>
              </a:rPr>
              <a:t>3.1 </a:t>
            </a:r>
            <a:r>
              <a:rPr lang="zh-CN" altLang="en-US" sz="1600" dirty="0">
                <a:latin typeface="宋体" panose="02010600030101010101" pitchFamily="2" charset="-122"/>
              </a:rPr>
              <a:t>气焊与气割；</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3.2 </a:t>
            </a:r>
            <a:r>
              <a:rPr lang="zh-CN" altLang="en-US" sz="1600" dirty="0">
                <a:latin typeface="宋体" panose="02010600030101010101" pitchFamily="2" charset="-122"/>
              </a:rPr>
              <a:t>焊条电弧焊与碳弧刨；</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3.3 </a:t>
            </a:r>
            <a:r>
              <a:rPr lang="zh-CN" altLang="en-US" sz="1600" dirty="0">
                <a:latin typeface="宋体" panose="02010600030101010101" pitchFamily="2" charset="-122"/>
              </a:rPr>
              <a:t>电弧焊；</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3.4 </a:t>
            </a:r>
            <a:r>
              <a:rPr lang="zh-CN" altLang="en-US" sz="1600" dirty="0">
                <a:latin typeface="宋体" panose="02010600030101010101" pitchFamily="2" charset="-122"/>
              </a:rPr>
              <a:t>气体保护电弧焊（氩弧焊、</a:t>
            </a:r>
            <a:r>
              <a:rPr lang="en-US" altLang="zh-CN" sz="1600" dirty="0">
                <a:latin typeface="宋体" panose="02010600030101010101" pitchFamily="2" charset="-122"/>
              </a:rPr>
              <a:t>CO</a:t>
            </a:r>
            <a:r>
              <a:rPr lang="en-US" altLang="zh-CN" sz="900" dirty="0">
                <a:latin typeface="宋体" panose="02010600030101010101" pitchFamily="2" charset="-122"/>
              </a:rPr>
              <a:t>2</a:t>
            </a:r>
            <a:r>
              <a:rPr lang="zh-CN" altLang="en-US" sz="1600" dirty="0">
                <a:latin typeface="宋体" panose="02010600030101010101" pitchFamily="2" charset="-122"/>
              </a:rPr>
              <a:t>气体保护焊、混合气体保护焊）；</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3.5 </a:t>
            </a:r>
            <a:r>
              <a:rPr lang="zh-CN" altLang="en-US" sz="1600" dirty="0">
                <a:latin typeface="宋体" panose="02010600030101010101" pitchFamily="2" charset="-122"/>
              </a:rPr>
              <a:t>等离子弧焊接与切割；</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3.6 </a:t>
            </a:r>
            <a:r>
              <a:rPr lang="zh-CN" altLang="en-US" sz="1600" dirty="0">
                <a:latin typeface="宋体" panose="02010600030101010101" pitchFamily="2" charset="-122"/>
              </a:rPr>
              <a:t>其他熔化焊接与热切割（激光焊、电子束焊、堆焊、电渣焊、原子氢焊、激光切</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割、氧熔剂切割等）；</a:t>
            </a:r>
            <a:endParaRPr lang="zh-CN" altLang="en-US" sz="1600" dirty="0">
              <a:latin typeface="宋体" panose="02010600030101010101" pitchFamily="2" charset="-122"/>
            </a:endParaRPr>
          </a:p>
          <a:p>
            <a:pPr eaLnBrk="1" hangingPunct="1">
              <a:lnSpc>
                <a:spcPct val="80000"/>
              </a:lnSpc>
            </a:pPr>
            <a:r>
              <a:rPr lang="en-US" altLang="zh-CN" sz="2600" dirty="0"/>
              <a:t>4.</a:t>
            </a:r>
            <a:r>
              <a:rPr lang="zh-CN" altLang="en-US" sz="2600" dirty="0"/>
              <a:t>基本条件</a:t>
            </a:r>
            <a:endParaRPr lang="zh-CN" altLang="en-US" sz="2600" dirty="0"/>
          </a:p>
          <a:p>
            <a:pPr lvl="1" eaLnBrk="1" hangingPunct="1">
              <a:lnSpc>
                <a:spcPct val="80000"/>
              </a:lnSpc>
              <a:buNone/>
            </a:pPr>
            <a:r>
              <a:rPr lang="zh-CN" altLang="en-US" sz="1700" dirty="0"/>
              <a:t>  </a:t>
            </a:r>
            <a:r>
              <a:rPr lang="en-US" altLang="zh-CN" sz="1600" dirty="0"/>
              <a:t>4.1 </a:t>
            </a:r>
            <a:r>
              <a:rPr lang="zh-CN" altLang="en-US" sz="1600" dirty="0"/>
              <a:t>年满</a:t>
            </a:r>
            <a:r>
              <a:rPr lang="en-US" altLang="zh-CN" sz="1600" dirty="0"/>
              <a:t>18</a:t>
            </a:r>
            <a:r>
              <a:rPr lang="zh-CN" altLang="en-US" sz="1600" dirty="0"/>
              <a:t>周岁，并且不超过国家法定退休年龄；</a:t>
            </a:r>
            <a:endParaRPr lang="zh-CN" altLang="en-US" sz="1600" dirty="0"/>
          </a:p>
          <a:p>
            <a:pPr lvl="1" eaLnBrk="1" hangingPunct="1">
              <a:lnSpc>
                <a:spcPct val="80000"/>
              </a:lnSpc>
              <a:buNone/>
            </a:pPr>
            <a:r>
              <a:rPr lang="zh-CN" altLang="en-US" sz="1600" dirty="0"/>
              <a:t>  </a:t>
            </a:r>
            <a:r>
              <a:rPr lang="en-US" altLang="zh-CN" sz="1600" dirty="0"/>
              <a:t>4.2 </a:t>
            </a:r>
            <a:r>
              <a:rPr lang="zh-CN" altLang="en-US" sz="1600" dirty="0"/>
              <a:t>初中（含）以上文化程度；</a:t>
            </a:r>
            <a:endParaRPr lang="zh-CN" altLang="en-US" sz="1600" dirty="0"/>
          </a:p>
          <a:p>
            <a:pPr lvl="1" eaLnBrk="1" hangingPunct="1">
              <a:lnSpc>
                <a:spcPct val="80000"/>
              </a:lnSpc>
              <a:buNone/>
            </a:pPr>
            <a:r>
              <a:rPr lang="zh-CN" altLang="en-US" sz="1600" dirty="0"/>
              <a:t>  </a:t>
            </a:r>
            <a:r>
              <a:rPr lang="en-US" altLang="zh-CN" sz="1600" dirty="0"/>
              <a:t>4.3 </a:t>
            </a:r>
            <a:r>
              <a:rPr lang="zh-CN" altLang="en-US" sz="1600" dirty="0"/>
              <a:t>经社区或县级以上医疗机构体检健康合格，矫正视力在</a:t>
            </a:r>
            <a:r>
              <a:rPr lang="en-US" altLang="zh-CN" sz="1600" dirty="0"/>
              <a:t>5.0</a:t>
            </a:r>
            <a:r>
              <a:rPr lang="zh-CN" altLang="en-US" sz="1600" dirty="0"/>
              <a:t>以上，并无妨碍从事高</a:t>
            </a:r>
            <a:endParaRPr lang="zh-CN" altLang="en-US" sz="1600" dirty="0"/>
          </a:p>
          <a:p>
            <a:pPr lvl="1" eaLnBrk="1" hangingPunct="1">
              <a:lnSpc>
                <a:spcPct val="80000"/>
              </a:lnSpc>
              <a:buNone/>
            </a:pPr>
            <a:r>
              <a:rPr lang="zh-CN" altLang="en-US" sz="1600" dirty="0"/>
              <a:t>        处作业的器质性心脏病、癫痫病、美尼尔氏症、眩晕症、癔病、震颤麻痹症、精</a:t>
            </a:r>
            <a:endParaRPr lang="zh-CN" altLang="en-US" sz="1600" dirty="0"/>
          </a:p>
          <a:p>
            <a:pPr lvl="1" eaLnBrk="1" hangingPunct="1">
              <a:lnSpc>
                <a:spcPct val="80000"/>
              </a:lnSpc>
              <a:buNone/>
            </a:pPr>
            <a:r>
              <a:rPr lang="zh-CN" altLang="en-US" sz="1600" dirty="0"/>
              <a:t>       神病、痴呆症以及其他疾病和生理缺陷；</a:t>
            </a:r>
            <a:endParaRPr lang="zh-CN" altLang="en-US" sz="1600" dirty="0"/>
          </a:p>
        </p:txBody>
      </p:sp>
      <p:sp>
        <p:nvSpPr>
          <p:cNvPr id="20483" name="AutoShape 4"/>
          <p:cNvSpPr/>
          <p:nvPr>
            <p:ph type="title"/>
          </p:nvPr>
        </p:nvSpPr>
        <p:spPr>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en-US" sz="2600" b="1" dirty="0"/>
              <a:t>（二）熔化焊接与热切割作业人员安全技术培训大纲和考核标准。</a:t>
            </a:r>
            <a:endParaRPr lang="zh-CN" altLang="en-US" sz="2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7091" name="Rectangle 3"/>
          <p:cNvSpPr>
            <a:spLocks noGrp="1" noChangeArrowheads="1"/>
          </p:cNvSpPr>
          <p:nvPr>
            <p:ph idx="1"/>
          </p:nvPr>
        </p:nvSpPr>
        <p:spPr>
          <a:xfrm>
            <a:off x="468313" y="117475"/>
            <a:ext cx="8229600" cy="6191250"/>
          </a:xfrm>
        </p:spPr>
        <p:txBody>
          <a:bodyPr vert="horz" wrap="square" lIns="91440" tIns="45720" rIns="91440" bIns="45720" numCol="1" anchor="t" anchorCtr="0" compatLnSpc="1"/>
          <a:lstStyle/>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Char char="n"/>
              <a:defRPr/>
            </a:pPr>
            <a:endParaRPr kumimoji="0" lang="en-US" altLang="zh-CN" sz="10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Char char="n"/>
              <a:defRPr/>
            </a:pPr>
            <a:r>
              <a:rPr kumimoji="0" lang="en-US" altLang="zh-CN" sz="2600" b="0" i="0" u="none" strike="noStrike" kern="0" cap="none" spc="0" normalizeH="0" baseline="0" noProof="0" smtClean="0">
                <a:ln>
                  <a:noFill/>
                </a:ln>
                <a:solidFill>
                  <a:schemeClr val="tx1"/>
                </a:solidFill>
                <a:effectLst/>
                <a:uLnTx/>
                <a:uFillTx/>
                <a:latin typeface="+mn-lt"/>
                <a:ea typeface="+mn-ea"/>
                <a:cs typeface="+mn-cs"/>
              </a:rPr>
              <a:t>5.</a:t>
            </a:r>
            <a:r>
              <a:rPr kumimoji="0" lang="zh-CN" altLang="en-US" sz="2600" b="0" i="0" u="none" strike="noStrike" kern="0" cap="none" spc="0" normalizeH="0" baseline="0" noProof="0" smtClean="0">
                <a:ln>
                  <a:noFill/>
                </a:ln>
                <a:solidFill>
                  <a:schemeClr val="tx1"/>
                </a:solidFill>
                <a:effectLst/>
                <a:uLnTx/>
                <a:uFillTx/>
                <a:latin typeface="+mn-lt"/>
                <a:ea typeface="+mn-ea"/>
                <a:cs typeface="+mn-cs"/>
              </a:rPr>
              <a:t>培训内容</a:t>
            </a:r>
            <a:endParaRPr kumimoji="0" lang="zh-CN" altLang="en-US" sz="2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Char char="n"/>
              <a:defRPr/>
            </a:pP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763905" marR="0" lvl="1" indent="-419100" algn="l" defTabSz="914400" rtl="0" eaLnBrk="1" fontAlgn="base" latinLnBrk="0" hangingPunct="1">
              <a:lnSpc>
                <a:spcPct val="80000"/>
              </a:lnSpc>
              <a:spcBef>
                <a:spcPct val="20000"/>
              </a:spcBef>
              <a:spcAft>
                <a:spcPct val="0"/>
              </a:spcAft>
              <a:buClr>
                <a:schemeClr val="accent2"/>
              </a:buClr>
              <a:buSzPct val="60000"/>
              <a:buFont typeface="Wingdings" panose="05000000000000000000" pitchFamily="2" charset="2"/>
              <a:buNone/>
              <a:defRPr/>
            </a:pPr>
            <a:r>
              <a:rPr kumimoji="0" lang="en-US" altLang="zh-CN" sz="26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rPr>
              <a:t>5.1</a:t>
            </a:r>
            <a:r>
              <a:rPr kumimoji="0" lang="zh-CN" altLang="en-US" sz="26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rPr>
              <a:t>通用部分：指所在培训对象都应接受培训的内容</a:t>
            </a:r>
            <a:endParaRPr kumimoji="0" lang="zh-CN" altLang="en-US" sz="26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endParaRPr>
          </a:p>
          <a:p>
            <a:pPr marL="763905" marR="0" lvl="1" indent="-419100" algn="l" defTabSz="914400" rtl="0" eaLnBrk="1" fontAlgn="base" latinLnBrk="0" hangingPunct="1">
              <a:lnSpc>
                <a:spcPct val="80000"/>
              </a:lnSpc>
              <a:spcBef>
                <a:spcPct val="20000"/>
              </a:spcBef>
              <a:spcAft>
                <a:spcPct val="0"/>
              </a:spcAft>
              <a:buClr>
                <a:schemeClr val="accent2"/>
              </a:buClr>
              <a:buSzPct val="60000"/>
              <a:buFont typeface="Wingdings" panose="05000000000000000000" pitchFamily="2" charset="2"/>
              <a:buNone/>
              <a:defRPr/>
            </a:pPr>
            <a:endParaRPr kumimoji="0" lang="zh-CN" altLang="en-US" sz="26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endParaRPr>
          </a:p>
          <a:p>
            <a:pPr marL="763905" marR="0" lvl="1" indent="-419100" algn="l" defTabSz="914400" rtl="0" eaLnBrk="1" fontAlgn="base" latinLnBrk="0" hangingPunct="1">
              <a:lnSpc>
                <a:spcPct val="80000"/>
              </a:lnSpc>
              <a:spcBef>
                <a:spcPct val="20000"/>
              </a:spcBef>
              <a:spcAft>
                <a:spcPct val="0"/>
              </a:spcAft>
              <a:buClr>
                <a:schemeClr val="accent2"/>
              </a:buClr>
              <a:buSzPct val="60000"/>
              <a:buFont typeface="Wingdings" panose="05000000000000000000" pitchFamily="2" charset="2"/>
              <a:buNone/>
              <a:defRPr/>
            </a:pPr>
            <a:r>
              <a:rPr kumimoji="0" lang="en-US" altLang="zh-CN" sz="2000" b="0" i="0" u="none" strike="noStrike" kern="0" cap="none" spc="0" normalizeH="0" baseline="0" noProof="0" smtClean="0">
                <a:ln>
                  <a:noFill/>
                </a:ln>
                <a:solidFill>
                  <a:schemeClr val="tx1"/>
                </a:solidFill>
                <a:effectLst/>
                <a:uLnTx/>
                <a:uFillTx/>
                <a:latin typeface="+mn-lt"/>
                <a:ea typeface="+mn-ea"/>
              </a:rPr>
              <a:t>5.1.1</a:t>
            </a:r>
            <a:r>
              <a:rPr kumimoji="0" lang="zh-CN" altLang="en-US" sz="2000" b="0" i="0" u="none" strike="noStrike" kern="0" cap="none" spc="0" normalizeH="0" baseline="0" noProof="0" smtClean="0">
                <a:ln>
                  <a:noFill/>
                </a:ln>
                <a:solidFill>
                  <a:schemeClr val="tx1"/>
                </a:solidFill>
                <a:effectLst/>
                <a:uLnTx/>
                <a:uFillTx/>
                <a:latin typeface="+mn-lt"/>
                <a:ea typeface="+mn-ea"/>
              </a:rPr>
              <a:t>安全技术理论培训</a:t>
            </a:r>
            <a:endParaRPr kumimoji="0" lang="zh-CN" altLang="en-US" sz="2000" b="0" i="0" u="none" strike="noStrike" kern="0" cap="none" spc="0" normalizeH="0" baseline="0" noProof="0" smtClean="0">
              <a:ln>
                <a:noFill/>
              </a:ln>
              <a:solidFill>
                <a:schemeClr val="tx1"/>
              </a:solidFill>
              <a:effectLst/>
              <a:uLnTx/>
              <a:uFillTx/>
              <a:latin typeface="+mn-lt"/>
              <a:ea typeface="+mn-ea"/>
            </a:endParaRPr>
          </a:p>
          <a:p>
            <a:pPr marL="763905" marR="0" lvl="1" indent="-419100" algn="l" defTabSz="914400" rtl="0" eaLnBrk="1" fontAlgn="base" latinLnBrk="0" hangingPunct="1">
              <a:lnSpc>
                <a:spcPct val="80000"/>
              </a:lnSpc>
              <a:spcBef>
                <a:spcPct val="20000"/>
              </a:spcBef>
              <a:spcAft>
                <a:spcPct val="0"/>
              </a:spcAft>
              <a:buClr>
                <a:schemeClr val="accent2"/>
              </a:buClr>
              <a:buSzPct val="60000"/>
              <a:buFont typeface="Wingdings" panose="05000000000000000000" pitchFamily="2" charset="2"/>
              <a:buNone/>
              <a:defRPr/>
            </a:pPr>
            <a:r>
              <a:rPr kumimoji="0" lang="en-US" altLang="zh-CN" sz="1600" b="0" i="0" u="none" strike="noStrike" kern="0" cap="none" spc="0" normalizeH="0" baseline="0" noProof="0" smtClean="0">
                <a:ln>
                  <a:noFill/>
                </a:ln>
                <a:solidFill>
                  <a:schemeClr val="tx1"/>
                </a:solidFill>
                <a:effectLst/>
                <a:uLnTx/>
                <a:uFillTx/>
                <a:latin typeface="+mn-lt"/>
                <a:ea typeface="+mn-ea"/>
              </a:rPr>
              <a:t>5.1.1.1</a:t>
            </a:r>
            <a:r>
              <a:rPr kumimoji="0" lang="zh-CN" altLang="en-US" sz="1600" b="0" i="0" u="none" strike="noStrike" kern="0" cap="none" spc="0" normalizeH="0" baseline="0" noProof="0" smtClean="0">
                <a:ln>
                  <a:noFill/>
                </a:ln>
                <a:solidFill>
                  <a:schemeClr val="tx1"/>
                </a:solidFill>
                <a:effectLst/>
                <a:uLnTx/>
                <a:uFillTx/>
                <a:latin typeface="+mn-lt"/>
                <a:ea typeface="+mn-ea"/>
              </a:rPr>
              <a:t>安全生产法律法规与安全管理</a:t>
            </a:r>
            <a:endParaRPr kumimoji="0" lang="zh-CN" altLang="en-US" sz="1600" b="0" i="0" u="none" strike="noStrike" kern="0" cap="none" spc="0" normalizeH="0" baseline="0" noProof="0" smtClean="0">
              <a:ln>
                <a:noFill/>
              </a:ln>
              <a:solidFill>
                <a:schemeClr val="tx1"/>
              </a:solidFill>
              <a:effectLst/>
              <a:uLnTx/>
              <a:uFillTx/>
              <a:latin typeface="+mn-lt"/>
              <a:ea typeface="+mn-ea"/>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1).</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我国安全生产方针：安全第一，预防为主；（要求了解）</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2).</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我国安全生产法律法规体系和安全生产基本法律制度；（要求了解）</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3).《</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中华人民共和国安全生产法</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安全生产许可证条例</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等相关安全生产及管 </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理的法律法规；（要求了解）</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安全生产法律体系基本框架：</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宪法；</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法律：安全生产法、劳动法；</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行政法规：安全生产许可证条例，危险化学 </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品安全管理条例，广东省安全生产条例；</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部门规章：生产经营单位安全培训规定（</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3</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号令），安全生产培训管理办法（</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44</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 </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令），特种作业人员安全技术培训考核管理规定（</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30</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号令），关于印发广东省安全</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生产监督管理局安全生产培训管理实施细则的通知（粤安监</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[2006]580</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号），关于进</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一步加强安全培训工作的通知（粤安监</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[2006]793</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号），关于印发</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特种作业人员培</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a:p>
            <a:pPr marL="495300" marR="0" lvl="0" indent="-495300" algn="l" defTabSz="914400" rtl="0" eaLnBrk="1" fontAlgn="base" latinLnBrk="0" hangingPunct="1">
              <a:lnSpc>
                <a:spcPct val="80000"/>
              </a:lnSpc>
              <a:spcBef>
                <a:spcPct val="20000"/>
              </a:spcBef>
              <a:spcAft>
                <a:spcPct val="0"/>
              </a:spcAft>
              <a:buClr>
                <a:schemeClr val="accent1"/>
              </a:buClr>
              <a:buSzPct val="65000"/>
              <a:buFont typeface="Wingdings" panose="05000000000000000000" pitchFamily="2" charset="2"/>
              <a:buNone/>
              <a:defRPr/>
            </a:pPr>
            <a:r>
              <a:rPr kumimoji="0" lang="zh-CN" altLang="en-US" sz="1600" b="0" i="0" u="none" strike="noStrike" kern="0" cap="none" spc="0" normalizeH="0" baseline="0" noProof="0" smtClean="0">
                <a:ln>
                  <a:noFill/>
                </a:ln>
                <a:solidFill>
                  <a:schemeClr val="tx1"/>
                </a:solidFill>
                <a:effectLst/>
                <a:uLnTx/>
                <a:uFillTx/>
                <a:latin typeface="+mn-lt"/>
                <a:ea typeface="+mn-ea"/>
                <a:cs typeface="+mn-cs"/>
              </a:rPr>
              <a:t>          训设施配备考评标准</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的通知（粤安监规划</a:t>
            </a:r>
            <a:r>
              <a:rPr kumimoji="0" lang="en-US" altLang="zh-CN" sz="1600" b="0" i="0" u="none" strike="noStrike" kern="0" cap="none" spc="0" normalizeH="0" baseline="0" noProof="0" smtClean="0">
                <a:ln>
                  <a:noFill/>
                </a:ln>
                <a:solidFill>
                  <a:schemeClr val="tx1"/>
                </a:solidFill>
                <a:effectLst/>
                <a:uLnTx/>
                <a:uFillTx/>
                <a:latin typeface="+mn-lt"/>
                <a:ea typeface="+mn-ea"/>
                <a:cs typeface="+mn-cs"/>
              </a:rPr>
              <a:t>[2011]4</a:t>
            </a:r>
            <a:r>
              <a:rPr kumimoji="0" lang="zh-CN" altLang="en-US" sz="1600" b="0" i="0" u="none" strike="noStrike" kern="0" cap="none" spc="0" normalizeH="0" baseline="0" noProof="0" smtClean="0">
                <a:ln>
                  <a:noFill/>
                </a:ln>
                <a:solidFill>
                  <a:schemeClr val="tx1"/>
                </a:solidFill>
                <a:effectLst/>
                <a:uLnTx/>
                <a:uFillTx/>
                <a:latin typeface="+mn-lt"/>
                <a:ea typeface="+mn-ea"/>
                <a:cs typeface="+mn-cs"/>
              </a:rPr>
              <a:t>号）； </a:t>
            </a:r>
            <a:endParaRPr kumimoji="0" lang="zh-CN" altLang="en-US" sz="1600" b="0" i="0" u="none" strike="noStrike" kern="0" cap="none" spc="0" normalizeH="0" baseline="0" noProof="0" smtClean="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p:cNvSpPr>
          <p:nvPr>
            <p:ph type="title"/>
          </p:nvPr>
        </p:nvSpPr>
        <p:spPr>
          <a:xfrm>
            <a:off x="457200" y="404813"/>
            <a:ext cx="8229600" cy="1139825"/>
          </a:xfrm>
          <a:ln/>
        </p:spPr>
        <p:txBody>
          <a:bodyPr vert="horz" wrap="square" lIns="91440" tIns="45720" rIns="91440" bIns="45720" anchor="t" anchorCtr="0"/>
          <a:p>
            <a:pPr eaLnBrk="1" hangingPunct="1"/>
            <a:r>
              <a:rPr lang="zh-CN" altLang="en-US" sz="3000" b="1" dirty="0">
                <a:solidFill>
                  <a:schemeClr val="accent1"/>
                </a:solidFill>
              </a:rPr>
              <a:t>开展特种作业培训工作的重要法律法规依据</a:t>
            </a:r>
            <a:r>
              <a:rPr lang="zh-CN" altLang="en-US" sz="3000" dirty="0">
                <a:solidFill>
                  <a:schemeClr val="accent1"/>
                </a:solidFill>
              </a:rPr>
              <a:t>：</a:t>
            </a:r>
            <a:endParaRPr lang="zh-CN" altLang="en-US" sz="3000" dirty="0">
              <a:solidFill>
                <a:schemeClr val="accent1"/>
              </a:solidFill>
            </a:endParaRPr>
          </a:p>
        </p:txBody>
      </p:sp>
      <p:sp>
        <p:nvSpPr>
          <p:cNvPr id="22531" name="Rectangle 3"/>
          <p:cNvSpPr>
            <a:spLocks noGrp="1"/>
          </p:cNvSpPr>
          <p:nvPr>
            <p:ph idx="1"/>
          </p:nvPr>
        </p:nvSpPr>
        <p:spPr>
          <a:xfrm>
            <a:off x="457200" y="1341438"/>
            <a:ext cx="8229600" cy="4789487"/>
          </a:xfrm>
          <a:ln/>
        </p:spPr>
        <p:txBody>
          <a:bodyPr vert="horz" wrap="square" lIns="91440" tIns="45720" rIns="91440" bIns="45720" anchor="t" anchorCtr="0"/>
          <a:p>
            <a:pPr marL="571500" indent="-571500" eaLnBrk="1" hangingPunct="1"/>
            <a:r>
              <a:rPr lang="zh-CN" altLang="en-US" sz="2600" dirty="0">
                <a:latin typeface="宋体" panose="02010600030101010101" pitchFamily="2" charset="-122"/>
              </a:rPr>
              <a:t>安全生产法</a:t>
            </a:r>
            <a:endParaRPr lang="zh-CN" altLang="en-US" sz="2600" dirty="0">
              <a:latin typeface="宋体" panose="02010600030101010101" pitchFamily="2" charset="-122"/>
            </a:endParaRPr>
          </a:p>
          <a:p>
            <a:pPr marL="571500" indent="-571500" eaLnBrk="1" hangingPunct="1"/>
            <a:r>
              <a:rPr lang="zh-CN" altLang="en-US" sz="2600" dirty="0">
                <a:latin typeface="宋体" panose="02010600030101010101" pitchFamily="2" charset="-122"/>
              </a:rPr>
              <a:t>生产经营单位安全培训规定（安监总局</a:t>
            </a:r>
            <a:r>
              <a:rPr lang="en-US" altLang="zh-CN" sz="2600" dirty="0">
                <a:latin typeface="宋体" panose="02010600030101010101" pitchFamily="2" charset="-122"/>
              </a:rPr>
              <a:t>3</a:t>
            </a:r>
            <a:r>
              <a:rPr lang="zh-CN" altLang="en-US" sz="2600" dirty="0">
                <a:latin typeface="宋体" panose="02010600030101010101" pitchFamily="2" charset="-122"/>
              </a:rPr>
              <a:t>号令</a:t>
            </a:r>
            <a:endParaRPr lang="zh-CN" altLang="en-US" sz="2600" dirty="0">
              <a:latin typeface="宋体" panose="02010600030101010101" pitchFamily="2" charset="-122"/>
            </a:endParaRPr>
          </a:p>
          <a:p>
            <a:pPr marL="571500" indent="-571500" eaLnBrk="1" hangingPunct="1"/>
            <a:r>
              <a:rPr lang="zh-CN" altLang="en-US" sz="2600" dirty="0">
                <a:latin typeface="宋体" panose="02010600030101010101" pitchFamily="2" charset="-122"/>
              </a:rPr>
              <a:t>特种作业人员安全技术培训考核管理规定（安监总局</a:t>
            </a:r>
            <a:r>
              <a:rPr lang="en-US" altLang="zh-CN" sz="2600" dirty="0">
                <a:latin typeface="宋体" panose="02010600030101010101" pitchFamily="2" charset="-122"/>
              </a:rPr>
              <a:t>30</a:t>
            </a:r>
            <a:r>
              <a:rPr lang="zh-CN" altLang="en-US" sz="2600" dirty="0">
                <a:latin typeface="宋体" panose="02010600030101010101" pitchFamily="2" charset="-122"/>
              </a:rPr>
              <a:t>号令</a:t>
            </a:r>
            <a:r>
              <a:rPr lang="en-US" altLang="zh-CN" sz="2600" dirty="0">
                <a:latin typeface="宋体" panose="02010600030101010101" pitchFamily="2" charset="-122"/>
              </a:rPr>
              <a:t>)</a:t>
            </a:r>
            <a:endParaRPr lang="en-US" altLang="zh-CN" sz="2600" dirty="0">
              <a:latin typeface="宋体" panose="02010600030101010101" pitchFamily="2" charset="-122"/>
            </a:endParaRPr>
          </a:p>
          <a:p>
            <a:pPr marL="571500" indent="-571500" eaLnBrk="1" hangingPunct="1"/>
            <a:r>
              <a:rPr lang="zh-CN" altLang="en-US" sz="2600" dirty="0">
                <a:latin typeface="宋体" panose="02010600030101010101" pitchFamily="2" charset="-122"/>
              </a:rPr>
              <a:t>广东省安全生产条例（第十五条，三十二条作了相应的规定</a:t>
            </a:r>
            <a:endParaRPr lang="zh-CN" altLang="en-US" sz="2600" dirty="0">
              <a:latin typeface="宋体" panose="02010600030101010101" pitchFamily="2" charset="-122"/>
            </a:endParaRPr>
          </a:p>
          <a:p>
            <a:pPr marL="571500" indent="-571500" eaLnBrk="1" hangingPunct="1"/>
            <a:endParaRPr lang="zh-CN" altLang="en-US" sz="2600" dirty="0">
              <a:latin typeface="宋体" panose="02010600030101010101" pitchFamily="2" charset="-122"/>
            </a:endParaRPr>
          </a:p>
          <a:p>
            <a:pPr marL="571500" indent="-571500" eaLnBrk="1" hangingPunct="1"/>
            <a:endParaRPr lang="zh-CN" altLang="en-US" sz="2600" dirty="0">
              <a:latin typeface="宋体" panose="02010600030101010101" pitchFamily="2" charset="-122"/>
            </a:endParaRPr>
          </a:p>
          <a:p>
            <a:pPr marL="571500" indent="-571500" eaLnBrk="1" hangingPunct="1"/>
            <a:endParaRPr lang="zh-CN" altLang="en-US" sz="2600" dirty="0">
              <a:latin typeface="宋体" panose="02010600030101010101" pitchFamily="2" charset="-122"/>
            </a:endParaRPr>
          </a:p>
          <a:p>
            <a:pPr marL="571500" indent="-571500" eaLnBrk="1" hangingPunct="1">
              <a:buNone/>
            </a:pPr>
            <a:r>
              <a:rPr lang="en-US" altLang="zh-CN" sz="1800" dirty="0"/>
              <a:t>4.)</a:t>
            </a:r>
            <a:r>
              <a:rPr lang="zh-CN" altLang="en-US" sz="1800" dirty="0"/>
              <a:t>焊接从业人员安全生产的权利和义务（要求熟悉）</a:t>
            </a:r>
            <a:endParaRPr lang="zh-CN" alt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3"/>
          <p:cNvSpPr>
            <a:spLocks noGrp="1"/>
          </p:cNvSpPr>
          <p:nvPr>
            <p:ph idx="1"/>
          </p:nvPr>
        </p:nvSpPr>
        <p:spPr>
          <a:xfrm>
            <a:off x="468313" y="260350"/>
            <a:ext cx="8229600" cy="5654675"/>
          </a:xfrm>
          <a:ln/>
        </p:spPr>
        <p:txBody>
          <a:bodyPr vert="horz" wrap="square" lIns="91440" tIns="45720" rIns="91440" bIns="45720" anchor="t" anchorCtr="0"/>
          <a:p>
            <a:pPr eaLnBrk="1" hangingPunct="1">
              <a:lnSpc>
                <a:spcPct val="80000"/>
              </a:lnSpc>
              <a:buNone/>
            </a:pPr>
            <a:r>
              <a:rPr lang="en-US" altLang="zh-CN" sz="1600" dirty="0">
                <a:latin typeface="宋体" panose="02010600030101010101" pitchFamily="2" charset="-122"/>
              </a:rPr>
              <a:t>  5.1.1.2 </a:t>
            </a:r>
            <a:r>
              <a:rPr lang="zh-CN" altLang="en-US" sz="1600" dirty="0">
                <a:latin typeface="宋体" panose="02010600030101010101" pitchFamily="2" charset="-122"/>
              </a:rPr>
              <a:t>焊接与切割基础知识 </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 焊接与切割概述 （要求了解）</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）金属学及热处理基本知识 （要求了解）</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金属晶体结构的一般知识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钢的热处理 </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）常用金属材料的一般知识  （要求了解）</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金属材料的性能</a:t>
            </a:r>
            <a:r>
              <a:rPr lang="en-US" altLang="zh-CN" sz="1600" dirty="0">
                <a:latin typeface="宋体" panose="02010600030101010101" pitchFamily="2" charset="-122"/>
              </a:rPr>
              <a:t>:</a:t>
            </a:r>
            <a:r>
              <a:rPr lang="zh-CN" altLang="en-US" sz="1600" dirty="0">
                <a:latin typeface="宋体" panose="02010600030101010101" pitchFamily="2" charset="-122"/>
              </a:rPr>
              <a:t>物理性能、力学性能、工艺性能</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钢材和有色金属的分类、编号及性能 </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）焊接与切割工艺基础（要求掌握）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焊接接头的种类及接头型式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焊接坡口的基本形式与尺寸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焊接位置种类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焊缝形式及形状尺寸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焊缝符号表示法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焊缝工艺参数及其对焊缝形状的影响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切割工艺 </a:t>
            </a:r>
            <a:endParaRPr lang="zh-CN" altLang="en-US" sz="1600" dirty="0">
              <a:latin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3"/>
          <p:cNvSpPr>
            <a:spLocks noGrp="1"/>
          </p:cNvSpPr>
          <p:nvPr>
            <p:ph idx="1"/>
          </p:nvPr>
        </p:nvSpPr>
        <p:spPr>
          <a:xfrm>
            <a:off x="539750" y="260350"/>
            <a:ext cx="8229600" cy="5870575"/>
          </a:xfrm>
          <a:ln/>
        </p:spPr>
        <p:txBody>
          <a:bodyPr vert="horz" wrap="square" lIns="91440" tIns="45720" rIns="91440" bIns="45720" anchor="t" anchorCtr="0"/>
          <a:p>
            <a:pPr marL="571500" indent="-571500" eaLnBrk="1" hangingPunct="1">
              <a:lnSpc>
                <a:spcPct val="80000"/>
              </a:lnSpc>
              <a:buNone/>
            </a:pPr>
            <a:r>
              <a:rPr lang="en-US" altLang="zh-CN" sz="1600" dirty="0">
                <a:latin typeface="宋体" panose="02010600030101010101" pitchFamily="2" charset="-122"/>
              </a:rPr>
              <a:t>5.1.1.3 </a:t>
            </a:r>
            <a:r>
              <a:rPr lang="zh-CN" altLang="en-US" sz="1600" dirty="0">
                <a:latin typeface="宋体" panose="02010600030101010101" pitchFamily="2" charset="-122"/>
              </a:rPr>
              <a:t>焊接与切割安全用电</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）焊接与切割作业用电基本知识  </a:t>
            </a:r>
            <a:r>
              <a:rPr lang="en-US" altLang="zh-CN" sz="1600" dirty="0">
                <a:latin typeface="宋体" panose="02010600030101010101" pitchFamily="2" charset="-122"/>
              </a:rPr>
              <a:t>( </a:t>
            </a:r>
            <a:r>
              <a:rPr lang="zh-CN" altLang="en-US" sz="1600" dirty="0">
                <a:latin typeface="宋体" panose="02010600030101010101" pitchFamily="2" charset="-122"/>
              </a:rPr>
              <a:t>要求了解</a:t>
            </a:r>
            <a:r>
              <a:rPr lang="en-US" altLang="zh-CN" sz="1600" dirty="0">
                <a:latin typeface="宋体" panose="02010600030101010101" pitchFamily="2" charset="-122"/>
              </a:rPr>
              <a:t>)</a:t>
            </a:r>
            <a:endParaRPr lang="en-US" altLang="zh-CN" sz="1600" dirty="0">
              <a:latin typeface="宋体" panose="02010600030101010101" pitchFamily="2" charset="-122"/>
            </a:endParaRPr>
          </a:p>
          <a:p>
            <a:pPr marL="571500" indent="-571500" eaLnBrk="1" hangingPunct="1">
              <a:lnSpc>
                <a:spcPct val="80000"/>
              </a:lnSpc>
              <a:buNone/>
            </a:pPr>
            <a:endParaRPr lang="en-US" altLang="zh-CN" sz="1600" dirty="0">
              <a:latin typeface="宋体" panose="02010600030101010101" pitchFamily="2" charset="-122"/>
            </a:endParaRPr>
          </a:p>
          <a:p>
            <a:pPr marL="571500" indent="-571500" eaLnBrk="1" hangingPunct="1">
              <a:lnSpc>
                <a:spcPct val="80000"/>
              </a:lnSpc>
              <a:buNone/>
            </a:pPr>
            <a:r>
              <a:rPr lang="en-US" altLang="zh-CN" sz="1600" dirty="0">
                <a:latin typeface="宋体" panose="02010600030101010101" pitchFamily="2" charset="-122"/>
              </a:rPr>
              <a:t>  2.)</a:t>
            </a:r>
            <a:r>
              <a:rPr lang="zh-CN" altLang="en-US" sz="1600" dirty="0">
                <a:latin typeface="宋体" panose="02010600030101010101" pitchFamily="2" charset="-122"/>
              </a:rPr>
              <a:t>焊接与切割设备的安全用电要求（要求掌握）</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）常见焊接与切割操作中发生触电事故的原因及</a:t>
            </a:r>
            <a:r>
              <a:rPr lang="zh-CN" altLang="zh-CN" sz="1600" dirty="0">
                <a:latin typeface="宋体" panose="02010600030101010101" pitchFamily="2" charset="-122"/>
              </a:rPr>
              <a:t>其</a:t>
            </a:r>
            <a:r>
              <a:rPr lang="zh-CN" altLang="en-US" sz="1600" dirty="0">
                <a:latin typeface="宋体" panose="02010600030101010101" pitchFamily="2" charset="-122"/>
              </a:rPr>
              <a:t>防范措施（要求了解</a:t>
            </a:r>
            <a:r>
              <a:rPr lang="en-US" altLang="zh-CN" sz="1600" dirty="0">
                <a:latin typeface="宋体" panose="02010600030101010101" pitchFamily="2" charset="-122"/>
              </a:rPr>
              <a:t>,</a:t>
            </a:r>
            <a:endParaRPr lang="en-US" altLang="zh-CN" sz="1600" dirty="0">
              <a:latin typeface="宋体" panose="02010600030101010101" pitchFamily="2" charset="-122"/>
            </a:endParaRPr>
          </a:p>
          <a:p>
            <a:pPr marL="571500" indent="-571500" eaLnBrk="1" hangingPunct="1">
              <a:lnSpc>
                <a:spcPct val="80000"/>
              </a:lnSpc>
              <a:buNone/>
            </a:pPr>
            <a:r>
              <a:rPr lang="en-US" altLang="zh-CN" sz="1600" dirty="0">
                <a:latin typeface="宋体" panose="02010600030101010101" pitchFamily="2" charset="-122"/>
              </a:rPr>
              <a:t>      </a:t>
            </a:r>
            <a:r>
              <a:rPr lang="zh-CN" altLang="en-US" sz="1600" dirty="0">
                <a:latin typeface="宋体" panose="02010600030101010101" pitchFamily="2" charset="-122"/>
              </a:rPr>
              <a:t>熟悉防 范措施）</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）触电急救方法（要求掌握）  </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en-US" altLang="zh-CN" sz="1600" dirty="0">
                <a:latin typeface="宋体" panose="02010600030101010101" pitchFamily="2" charset="-122"/>
              </a:rPr>
              <a:t>5.1.1.4</a:t>
            </a:r>
            <a:r>
              <a:rPr lang="zh-CN" altLang="en-US" sz="1600" dirty="0">
                <a:latin typeface="宋体" panose="02010600030101010101" pitchFamily="2" charset="-122"/>
              </a:rPr>
              <a:t>化学品的安全使用 </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工业常用酸、碱和有机溶剂的基本化学性质（要求熟悉）</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酸的化学性质</a:t>
            </a:r>
            <a:r>
              <a:rPr lang="en-US" altLang="zh-CN" sz="1600" dirty="0">
                <a:latin typeface="宋体" panose="02010600030101010101" pitchFamily="2" charset="-122"/>
              </a:rPr>
              <a:t>;</a:t>
            </a:r>
            <a:endParaRPr lang="en-US" altLang="zh-CN" sz="1600" dirty="0">
              <a:latin typeface="宋体" panose="02010600030101010101" pitchFamily="2" charset="-122"/>
            </a:endParaRPr>
          </a:p>
          <a:p>
            <a:pPr marL="571500" indent="-571500" eaLnBrk="1" hangingPunct="1">
              <a:lnSpc>
                <a:spcPct val="80000"/>
              </a:lnSpc>
              <a:buNone/>
            </a:pPr>
            <a:r>
              <a:rPr lang="en-US" altLang="zh-CN" sz="1600" dirty="0">
                <a:latin typeface="宋体" panose="02010600030101010101" pitchFamily="2" charset="-122"/>
              </a:rPr>
              <a:t>     </a:t>
            </a:r>
            <a:r>
              <a:rPr lang="zh-CN" altLang="en-US" sz="1600" dirty="0">
                <a:latin typeface="宋体" panose="02010600030101010101" pitchFamily="2" charset="-122"/>
              </a:rPr>
              <a:t>碱的化学性质：</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溶液的酸碱性与</a:t>
            </a:r>
            <a:r>
              <a:rPr lang="en-US" altLang="zh-CN" sz="1600" dirty="0">
                <a:latin typeface="宋体" panose="02010600030101010101" pitchFamily="2" charset="-122"/>
              </a:rPr>
              <a:t>PH</a:t>
            </a:r>
            <a:r>
              <a:rPr lang="zh-CN" altLang="en-US" sz="1600" dirty="0">
                <a:latin typeface="宋体" panose="02010600030101010101" pitchFamily="2" charset="-122"/>
              </a:rPr>
              <a:t>值的关系</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有机溶剂</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有机溶剂的种类 </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有机溶剂的主要危险</a:t>
            </a:r>
            <a:endParaRPr lang="zh-CN" altLang="en-US" sz="1600" dirty="0">
              <a:latin typeface="宋体" panose="02010600030101010101" pitchFamily="2" charset="-122"/>
            </a:endParaRPr>
          </a:p>
          <a:p>
            <a:pPr marL="571500" indent="-571500" eaLnBrk="1" hangingPunct="1">
              <a:lnSpc>
                <a:spcPct val="80000"/>
              </a:lnSpc>
              <a:buNone/>
            </a:pP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工业常用酸、碱和有机溶剂在运输、储存、使用过程中的安全措施（要求掌握 </a:t>
            </a:r>
            <a:r>
              <a:rPr lang="en-US" altLang="zh-CN" sz="1600" dirty="0">
                <a:latin typeface="宋体" panose="02010600030101010101" pitchFamily="2" charset="-122"/>
              </a:rPr>
              <a:t>)</a:t>
            </a:r>
            <a:endParaRPr lang="en-US" altLang="zh-CN" sz="1600" dirty="0">
              <a:latin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3"/>
          <p:cNvSpPr>
            <a:spLocks noGrp="1"/>
          </p:cNvSpPr>
          <p:nvPr>
            <p:ph idx="1"/>
          </p:nvPr>
        </p:nvSpPr>
        <p:spPr>
          <a:xfrm>
            <a:off x="539750" y="333375"/>
            <a:ext cx="8229600" cy="5797550"/>
          </a:xfrm>
          <a:ln/>
        </p:spPr>
        <p:txBody>
          <a:bodyPr vert="horz" wrap="square" lIns="91440" tIns="45720" rIns="91440" bIns="45720" anchor="t" anchorCtr="0"/>
          <a:p>
            <a:pPr marL="571500" indent="-571500" eaLnBrk="1" hangingPunct="1">
              <a:lnSpc>
                <a:spcPct val="90000"/>
              </a:lnSpc>
              <a:buNone/>
            </a:pPr>
            <a:r>
              <a:rPr lang="en-US" altLang="zh-CN" sz="1600" dirty="0">
                <a:latin typeface="宋体" panose="02010600030101010101" pitchFamily="2" charset="-122"/>
              </a:rPr>
              <a:t>5.1.1.5 </a:t>
            </a:r>
            <a:r>
              <a:rPr lang="zh-CN" altLang="en-US" sz="1600" dirty="0">
                <a:latin typeface="宋体" panose="02010600030101010101" pitchFamily="2" charset="-122"/>
              </a:rPr>
              <a:t>焊接和切割防火防爆 </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燃烧与爆炸的基础知识（要求掌握） </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焊接与切割作业中发生火灾、爆炸事故的原因及其防范措施。（原因要了解，要熟悉防范措施）</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火灾、爆炸事故的紧急处理方法（要求掌握）</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灭火技术（要求掌握）</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en-US" altLang="zh-CN" sz="1600" dirty="0">
                <a:latin typeface="宋体" panose="02010600030101010101" pitchFamily="2" charset="-122"/>
              </a:rPr>
              <a:t>5.1.1.6</a:t>
            </a:r>
            <a:r>
              <a:rPr lang="zh-CN" altLang="en-US" sz="1600" dirty="0">
                <a:latin typeface="宋体" panose="02010600030101010101" pitchFamily="2" charset="-122"/>
              </a:rPr>
              <a:t>焊接与切割作业劳动卫生与保护 </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焊接与切割作业中有害因素的来源及其危害（要求了解）</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焊接与切割作业劳动卫生防护措施。（要求掌握）</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补焊化工设备作业中的防中毒措施。（要求掌握） </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en-US" altLang="zh-CN" sz="1600" dirty="0">
                <a:latin typeface="宋体" panose="02010600030101010101" pitchFamily="2" charset="-122"/>
              </a:rPr>
              <a:t>5.1.1.7</a:t>
            </a:r>
            <a:r>
              <a:rPr lang="zh-CN" altLang="en-US" sz="1600" dirty="0">
                <a:latin typeface="宋体" panose="02010600030101010101" pitchFamily="2" charset="-122"/>
              </a:rPr>
              <a:t>特殊焊接与切割作业安全技术（根据从事作业实际情况而定熟练掌握了解程度）</a:t>
            </a:r>
            <a:endParaRPr lang="zh-CN" altLang="en-US" sz="1600" dirty="0">
              <a:latin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AutoShape 8"/>
          <p:cNvSpPr/>
          <p:nvPr>
            <p:ph type="title"/>
          </p:nvPr>
        </p:nvSpPr>
        <p:spPr>
          <a:xfrm>
            <a:off x="468313" y="201613"/>
            <a:ext cx="4259262" cy="1139825"/>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en-US" b="1" dirty="0"/>
              <a:t>主要内容：</a:t>
            </a:r>
            <a:br>
              <a:rPr lang="zh-CN" altLang="en-US" b="1" dirty="0"/>
            </a:br>
            <a:endParaRPr lang="zh-CN" altLang="en-US" b="1" dirty="0"/>
          </a:p>
        </p:txBody>
      </p:sp>
      <p:sp>
        <p:nvSpPr>
          <p:cNvPr id="8195" name="Text Box 9"/>
          <p:cNvSpPr txBox="1"/>
          <p:nvPr/>
        </p:nvSpPr>
        <p:spPr>
          <a:xfrm>
            <a:off x="539750" y="1268413"/>
            <a:ext cx="8064500" cy="5556250"/>
          </a:xfrm>
          <a:prstGeom prst="rect">
            <a:avLst/>
          </a:prstGeom>
          <a:noFill/>
          <a:ln w="9525">
            <a:noFill/>
          </a:ln>
        </p:spPr>
        <p:txBody>
          <a:bodyPr>
            <a:spAutoFit/>
          </a:bodyPr>
          <a:p>
            <a:pPr>
              <a:spcBef>
                <a:spcPct val="50000"/>
              </a:spcBef>
            </a:pPr>
            <a:r>
              <a:rPr lang="zh-CN" altLang="en-US" sz="2600" b="1" dirty="0">
                <a:latin typeface="宋体" panose="02010600030101010101" pitchFamily="2" charset="-122"/>
              </a:rPr>
              <a:t>一、</a:t>
            </a:r>
            <a:r>
              <a:rPr lang="en-US" altLang="zh-CN" sz="2600" b="1" dirty="0">
                <a:latin typeface="宋体" panose="02010600030101010101" pitchFamily="2" charset="-122"/>
              </a:rPr>
              <a:t>《</a:t>
            </a:r>
            <a:r>
              <a:rPr lang="zh-CN" altLang="en-US" sz="2600" b="1" dirty="0">
                <a:latin typeface="宋体" panose="02010600030101010101" pitchFamily="2" charset="-122"/>
              </a:rPr>
              <a:t>特种（焊接）作业人员安全技术培训大纲和考核标准</a:t>
            </a:r>
            <a:r>
              <a:rPr lang="en-US" altLang="zh-CN" sz="2600" b="1" dirty="0">
                <a:latin typeface="宋体" panose="02010600030101010101" pitchFamily="2" charset="-122"/>
              </a:rPr>
              <a:t>》</a:t>
            </a:r>
            <a:r>
              <a:rPr lang="zh-CN" altLang="en-US" sz="2600" b="1" dirty="0">
                <a:latin typeface="宋体" panose="02010600030101010101" pitchFamily="2" charset="-122"/>
              </a:rPr>
              <a:t>出台背景</a:t>
            </a:r>
            <a:endParaRPr lang="zh-CN" altLang="en-US" sz="2600" b="1" dirty="0">
              <a:latin typeface="宋体" panose="02010600030101010101" pitchFamily="2" charset="-122"/>
            </a:endParaRPr>
          </a:p>
          <a:p>
            <a:pPr>
              <a:spcBef>
                <a:spcPct val="50000"/>
              </a:spcBef>
            </a:pPr>
            <a:endParaRPr lang="zh-CN" altLang="en-US" sz="2600" b="1" dirty="0">
              <a:latin typeface="宋体" panose="02010600030101010101" pitchFamily="2" charset="-122"/>
            </a:endParaRPr>
          </a:p>
          <a:p>
            <a:pPr>
              <a:spcBef>
                <a:spcPct val="50000"/>
              </a:spcBef>
            </a:pPr>
            <a:r>
              <a:rPr lang="zh-CN" altLang="en-US" sz="2600" b="1" dirty="0">
                <a:latin typeface="宋体" panose="02010600030101010101" pitchFamily="2" charset="-122"/>
              </a:rPr>
              <a:t>二、</a:t>
            </a:r>
            <a:r>
              <a:rPr lang="en-US" altLang="zh-CN" sz="2600" b="1" dirty="0">
                <a:latin typeface="宋体" panose="02010600030101010101" pitchFamily="2" charset="-122"/>
              </a:rPr>
              <a:t>《</a:t>
            </a:r>
            <a:r>
              <a:rPr lang="zh-CN" altLang="en-US" sz="2600" b="1" dirty="0">
                <a:latin typeface="宋体" panose="02010600030101010101" pitchFamily="2" charset="-122"/>
              </a:rPr>
              <a:t>特种（焊接）作业人员安全技术培训大纲和考核标准</a:t>
            </a:r>
            <a:r>
              <a:rPr lang="en-US" altLang="zh-CN" sz="2600" b="1" dirty="0">
                <a:latin typeface="宋体" panose="02010600030101010101" pitchFamily="2" charset="-122"/>
              </a:rPr>
              <a:t>》</a:t>
            </a:r>
            <a:r>
              <a:rPr lang="zh-CN" altLang="en-US" sz="2600" b="1" dirty="0">
                <a:latin typeface="宋体" panose="02010600030101010101" pitchFamily="2" charset="-122"/>
              </a:rPr>
              <a:t>的特点</a:t>
            </a:r>
            <a:endParaRPr lang="zh-CN" altLang="en-US" sz="2600" b="1" dirty="0">
              <a:latin typeface="宋体" panose="02010600030101010101" pitchFamily="2" charset="-122"/>
            </a:endParaRPr>
          </a:p>
          <a:p>
            <a:pPr>
              <a:spcBef>
                <a:spcPct val="50000"/>
              </a:spcBef>
            </a:pPr>
            <a:endParaRPr lang="zh-CN" altLang="en-US" sz="2600" b="1" dirty="0">
              <a:latin typeface="宋体" panose="02010600030101010101" pitchFamily="2" charset="-122"/>
            </a:endParaRPr>
          </a:p>
          <a:p>
            <a:r>
              <a:rPr lang="zh-CN" altLang="en-US" sz="2600" b="1" dirty="0">
                <a:latin typeface="宋体" panose="02010600030101010101" pitchFamily="2" charset="-122"/>
              </a:rPr>
              <a:t>三、</a:t>
            </a:r>
            <a:r>
              <a:rPr lang="en-US" altLang="zh-CN" sz="2600" b="1" dirty="0">
                <a:latin typeface="宋体" panose="02010600030101010101" pitchFamily="2" charset="-122"/>
              </a:rPr>
              <a:t>《</a:t>
            </a:r>
            <a:r>
              <a:rPr lang="zh-CN" altLang="en-US" sz="2600" b="1" dirty="0">
                <a:latin typeface="宋体" panose="02010600030101010101" pitchFamily="2" charset="-122"/>
              </a:rPr>
              <a:t>特种（焊接）作业人员安全技术培训大纲和考核标准</a:t>
            </a:r>
            <a:r>
              <a:rPr lang="en-US" altLang="zh-CN" sz="2600" b="1" dirty="0">
                <a:latin typeface="宋体" panose="02010600030101010101" pitchFamily="2" charset="-122"/>
              </a:rPr>
              <a:t>》</a:t>
            </a:r>
            <a:r>
              <a:rPr lang="zh-CN" altLang="en-US" sz="2600" b="1" dirty="0">
                <a:latin typeface="宋体" panose="02010600030101010101" pitchFamily="2" charset="-122"/>
              </a:rPr>
              <a:t>解读</a:t>
            </a:r>
            <a:endParaRPr lang="zh-CN" altLang="en-US" sz="2600" b="1" dirty="0">
              <a:latin typeface="宋体" panose="02010600030101010101" pitchFamily="2" charset="-122"/>
            </a:endParaRPr>
          </a:p>
          <a:p>
            <a:r>
              <a:rPr lang="zh-CN" altLang="en-US" b="1" dirty="0">
                <a:latin typeface="Arial" panose="020B0604020202020204" pitchFamily="34" charset="0"/>
              </a:rPr>
              <a:t>（一）培训大纲与考核标准基本框架</a:t>
            </a:r>
            <a:endParaRPr lang="zh-CN" altLang="en-US" b="1" dirty="0">
              <a:latin typeface="Arial" panose="020B0604020202020204" pitchFamily="34" charset="0"/>
            </a:endParaRPr>
          </a:p>
          <a:p>
            <a:r>
              <a:rPr lang="zh-CN" altLang="en-US" b="1" dirty="0">
                <a:latin typeface="Arial" panose="020B0604020202020204" pitchFamily="34" charset="0"/>
              </a:rPr>
              <a:t>（二）熔化焊接与热切割作业人员安全技术培训大纲和考核标准</a:t>
            </a:r>
            <a:endParaRPr lang="zh-CN" altLang="en-US" b="1" dirty="0">
              <a:latin typeface="Arial" panose="020B0604020202020204" pitchFamily="34" charset="0"/>
            </a:endParaRPr>
          </a:p>
          <a:p>
            <a:r>
              <a:rPr lang="zh-CN" altLang="en-US" b="1" dirty="0">
                <a:latin typeface="Arial" panose="020B0604020202020204" pitchFamily="34" charset="0"/>
              </a:rPr>
              <a:t>（三）压力焊作业人员安全技术培训大纲和考核标准</a:t>
            </a:r>
            <a:endParaRPr lang="zh-CN" altLang="en-US" b="1" dirty="0">
              <a:latin typeface="Arial" panose="020B0604020202020204" pitchFamily="34" charset="0"/>
            </a:endParaRPr>
          </a:p>
          <a:p>
            <a:r>
              <a:rPr lang="zh-CN" altLang="en-US" b="1" dirty="0">
                <a:latin typeface="Arial" panose="020B0604020202020204" pitchFamily="34" charset="0"/>
              </a:rPr>
              <a:t>（四）钎焊作业人员安全技术培训大纲和考核标准</a:t>
            </a:r>
            <a:r>
              <a:rPr lang="zh-CN" altLang="en-US" dirty="0">
                <a:latin typeface="Arial" panose="020B0604020202020204" pitchFamily="34" charset="0"/>
              </a:rPr>
              <a:t> </a:t>
            </a:r>
            <a:endParaRPr lang="zh-CN" altLang="en-US" sz="2600" b="1" dirty="0">
              <a:latin typeface="宋体" panose="02010600030101010101" pitchFamily="2" charset="-122"/>
            </a:endParaRPr>
          </a:p>
          <a:p>
            <a:pPr>
              <a:spcBef>
                <a:spcPct val="50000"/>
              </a:spcBef>
            </a:pPr>
            <a:endParaRPr lang="en-US" altLang="zh-CN" sz="2600" b="1" dirty="0">
              <a:latin typeface="宋体" panose="02010600030101010101" pitchFamily="2"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3"/>
          <p:cNvSpPr>
            <a:spLocks noGrp="1"/>
          </p:cNvSpPr>
          <p:nvPr>
            <p:ph idx="1"/>
          </p:nvPr>
        </p:nvSpPr>
        <p:spPr>
          <a:xfrm>
            <a:off x="611188" y="404813"/>
            <a:ext cx="8075612" cy="5726112"/>
          </a:xfrm>
          <a:ln/>
        </p:spPr>
        <p:txBody>
          <a:bodyPr vert="horz" wrap="square" lIns="91440" tIns="45720" rIns="91440" bIns="45720" anchor="t" anchorCtr="0"/>
          <a:p>
            <a:pPr eaLnBrk="1" hangingPunct="1">
              <a:lnSpc>
                <a:spcPct val="80000"/>
              </a:lnSpc>
              <a:buNone/>
            </a:pPr>
            <a:r>
              <a:rPr lang="en-US" altLang="zh-CN" sz="2000" dirty="0">
                <a:latin typeface="宋体" panose="02010600030101010101" pitchFamily="2" charset="-122"/>
              </a:rPr>
              <a:t>5.1.2</a:t>
            </a:r>
            <a:r>
              <a:rPr lang="zh-CN" altLang="en-US" sz="2000" dirty="0">
                <a:latin typeface="宋体" panose="02010600030101010101" pitchFamily="2" charset="-122"/>
              </a:rPr>
              <a:t>实际操作训练（考核内容与要求 </a:t>
            </a:r>
            <a:r>
              <a:rPr lang="en-US" altLang="zh-CN" sz="2000" dirty="0">
                <a:latin typeface="宋体" panose="02010600030101010101" pitchFamily="2" charset="-122"/>
              </a:rPr>
              <a:t>7.2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endParaRPr lang="zh-CN" altLang="en-US" sz="20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）个人防护用品的佩戴和使用（要求能正确佩戴）；</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）对焊接切割设备保护性按零（地）的检查（要求熟悉检查）；</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）安全操作焊接与切割及其辅助设备（要求熟练）；</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）触电急救（要求熟练）；</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）火灾、爆炸事故紧急处理（要求熟练掌握）；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6</a:t>
            </a:r>
            <a:r>
              <a:rPr lang="zh-CN" altLang="en-US" sz="1600" dirty="0">
                <a:latin typeface="宋体" panose="02010600030101010101" pitchFamily="2" charset="-122"/>
              </a:rPr>
              <a:t>）消防器材的选择和使用（要求熟练）；</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a:t>
            </a:r>
            <a:r>
              <a:rPr lang="zh-CN" altLang="en-US" sz="1600" dirty="0">
                <a:latin typeface="宋体" panose="02010600030101010101" pitchFamily="2" charset="-122"/>
              </a:rPr>
              <a:t>）焊接与切割作业现场烟尘、有毒气体、射线等防护作业（要求熟练进行）；</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a:t>
            </a:r>
            <a:r>
              <a:rPr lang="zh-CN" altLang="en-US" sz="1600" dirty="0">
                <a:latin typeface="宋体" panose="02010600030101010101" pitchFamily="2" charset="-122"/>
              </a:rPr>
              <a:t>）焊接与切割作业前后工作场地及周围环境的安全性检查及不安全因素的排除（要</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能正确检查与排除）；</a:t>
            </a:r>
            <a:endParaRPr lang="zh-CN" altLang="en-US" sz="1600" dirty="0">
              <a:latin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3"/>
          <p:cNvSpPr>
            <a:spLocks noGrp="1"/>
          </p:cNvSpPr>
          <p:nvPr>
            <p:ph idx="1"/>
          </p:nvPr>
        </p:nvSpPr>
        <p:spPr>
          <a:xfrm>
            <a:off x="446088" y="404813"/>
            <a:ext cx="8229600" cy="6048375"/>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5.2 </a:t>
            </a:r>
            <a:r>
              <a:rPr lang="zh-CN" altLang="en-US" sz="2400" dirty="0">
                <a:latin typeface="宋体" panose="02010600030101010101" pitchFamily="2" charset="-122"/>
              </a:rPr>
              <a:t>气焊与气割（考核内容与要求</a:t>
            </a:r>
            <a:r>
              <a:rPr lang="en-US" altLang="zh-CN" sz="2400" dirty="0">
                <a:latin typeface="宋体" panose="02010600030101010101" pitchFamily="2" charset="-122"/>
              </a:rPr>
              <a:t>7.3</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拟从事气焊气割的工作人员除接受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通用部分内容培训外，还应接受一下内容培训。</a:t>
            </a:r>
            <a:endParaRPr lang="zh-CN" altLang="en-US" sz="1600" dirty="0">
              <a:latin typeface="宋体" panose="02010600030101010101" pitchFamily="2" charset="-122"/>
            </a:endParaRPr>
          </a:p>
          <a:p>
            <a:pPr eaLnBrk="1" hangingPunct="1">
              <a:lnSpc>
                <a:spcPct val="80000"/>
              </a:lnSpc>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5.2.1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7.3.1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）气焊气割的基本原理和适用范围及其安全特点；（要求了解与掌握）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）气焊气割火焰及主要工艺参数选择（要求掌握）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）气焊气割常用气体的性质及其使用安全要求（要求了解掌握）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）乙炔发生器的使用安全要求（要求掌握）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）常用气瓶的结构和常用爆炸事故的原因及其在运输、储存、使用过程中的安全措施（要求掌握）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6</a:t>
            </a:r>
            <a:r>
              <a:rPr lang="zh-CN" altLang="en-US" sz="1600" dirty="0">
                <a:latin typeface="宋体" panose="02010600030101010101" pitchFamily="2" charset="-122"/>
              </a:rPr>
              <a:t>）输气管道常见燃烧操作的原因及其安全技术要求（要求掌握）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a:t>
            </a:r>
            <a:r>
              <a:rPr lang="zh-CN" altLang="en-US" sz="1600" dirty="0">
                <a:latin typeface="宋体" panose="02010600030101010101" pitchFamily="2" charset="-122"/>
              </a:rPr>
              <a:t>）焊炬、割炬、阻火装置及附件的结构、工作原理及其安全使用要求（要求掌握熟练）</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5.2.2</a:t>
            </a:r>
            <a:r>
              <a:rPr lang="zh-CN" altLang="en-US" sz="2000" dirty="0">
                <a:latin typeface="宋体" panose="02010600030101010101" pitchFamily="2" charset="-122"/>
              </a:rPr>
              <a:t>．实际操作训练（</a:t>
            </a:r>
            <a:r>
              <a:rPr lang="en-US" altLang="zh-CN" sz="2000" dirty="0">
                <a:latin typeface="宋体" panose="02010600030101010101" pitchFamily="2" charset="-122"/>
              </a:rPr>
              <a:t>7.3.2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21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）常用气瓶的识别及现场安全使用（要求熟练）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）乙炔发生器的安全操作，正确管理和维护（要求能够）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）焊炬、割炬、阻火装置、减压器、胶管等附件的安全使用（要求熟练）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）对气焊气割中有关爆炸：火灾、烧伤与烫伤和中毒事故的相应预防措施（要求能够）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）对常用金属材料进行安全焊接与切割操作，根据工件情况选用焊炬或割炬并对气体</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火焰及其参数进行调整（要求熟练）</a:t>
            </a:r>
            <a:endParaRPr lang="zh-CN" altLang="en-US" sz="1600" dirty="0">
              <a:latin typeface="宋体" panose="0201060003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3"/>
          <p:cNvSpPr>
            <a:spLocks noGrp="1"/>
          </p:cNvSpPr>
          <p:nvPr>
            <p:ph idx="1"/>
          </p:nvPr>
        </p:nvSpPr>
        <p:spPr>
          <a:xfrm>
            <a:off x="457200" y="333375"/>
            <a:ext cx="8229600" cy="5797550"/>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5.3 </a:t>
            </a:r>
            <a:r>
              <a:rPr lang="zh-CN" altLang="en-US" sz="2400" dirty="0">
                <a:latin typeface="宋体" panose="02010600030101010101" pitchFamily="2" charset="-122"/>
              </a:rPr>
              <a:t>焊条电弧焊与碳弧气刨（考核内容与要求</a:t>
            </a:r>
            <a:r>
              <a:rPr lang="en-US" altLang="zh-CN" sz="2400" dirty="0">
                <a:latin typeface="宋体" panose="02010600030101010101" pitchFamily="2" charset="-122"/>
              </a:rPr>
              <a:t>7.4</a:t>
            </a:r>
            <a:r>
              <a:rPr lang="zh-CN" altLang="en-US" sz="2400" dirty="0">
                <a:latin typeface="宋体" panose="02010600030101010101" pitchFamily="2" charset="-122"/>
              </a:rPr>
              <a:t>）</a:t>
            </a:r>
            <a:r>
              <a:rPr lang="zh-CN" altLang="en-US" sz="2100" dirty="0">
                <a:latin typeface="宋体" panose="02010600030101010101" pitchFamily="2" charset="-122"/>
              </a:rPr>
              <a:t>    </a:t>
            </a:r>
            <a:endParaRPr lang="zh-CN" altLang="en-US" sz="2100" dirty="0">
              <a:latin typeface="宋体" panose="02010600030101010101" pitchFamily="2" charset="-122"/>
            </a:endParaRPr>
          </a:p>
          <a:p>
            <a:pPr eaLnBrk="1" hangingPunct="1">
              <a:lnSpc>
                <a:spcPct val="80000"/>
              </a:lnSpc>
              <a:buNone/>
            </a:pPr>
            <a:endParaRPr lang="zh-CN" altLang="en-US" sz="21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zh-CN" altLang="en-US" sz="1600" dirty="0">
                <a:latin typeface="宋体" panose="02010600030101010101" pitchFamily="2" charset="-122"/>
              </a:rPr>
              <a:t>拟从事焊条电弧焊与碳弧气刨的作业人员除接受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通用部分外，还应接受以下内容</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100" dirty="0">
                <a:latin typeface="宋体" panose="02010600030101010101" pitchFamily="2" charset="-122"/>
              </a:rPr>
              <a:t>   </a:t>
            </a:r>
            <a:r>
              <a:rPr lang="en-US" altLang="zh-CN" sz="2000" dirty="0">
                <a:latin typeface="宋体" panose="02010600030101010101" pitchFamily="2" charset="-122"/>
              </a:rPr>
              <a:t>5.3.1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7.4.1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）焊条电弧焊与碳弧气刨的基本原理和适用范围；（要求了解）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）焊条电弧焊与碳弧气刨的安全特点；（触电、烧伤、烫伤、中毒、爆炸及火灾事</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故）（要求熟练掌握）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）焊条和焊接参数的选用；（要求了解正确选用方法）</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）焊条电弧焊与碳弧气刨设备的基本结构和工作原理；（要求了解）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）焊条电弧焊与碳弧气刨的操作规范和安全技术；（要求熟练掌握）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100" dirty="0">
                <a:latin typeface="宋体" panose="02010600030101010101" pitchFamily="2" charset="-122"/>
              </a:rPr>
              <a:t>   </a:t>
            </a:r>
            <a:r>
              <a:rPr lang="en-US" altLang="zh-CN" sz="2100" dirty="0">
                <a:latin typeface="宋体" panose="02010600030101010101" pitchFamily="2" charset="-122"/>
              </a:rPr>
              <a:t>5.3.2</a:t>
            </a:r>
            <a:r>
              <a:rPr lang="zh-CN" altLang="en-US" sz="2100" dirty="0">
                <a:latin typeface="宋体" panose="02010600030101010101" pitchFamily="2" charset="-122"/>
              </a:rPr>
              <a:t>实际操作训练（</a:t>
            </a:r>
            <a:r>
              <a:rPr lang="en-US" altLang="zh-CN" sz="2100" dirty="0">
                <a:latin typeface="宋体" panose="02010600030101010101" pitchFamily="2" charset="-122"/>
              </a:rPr>
              <a:t>7.4.2</a:t>
            </a:r>
            <a:r>
              <a:rPr lang="zh-CN" altLang="en-US" sz="2100" dirty="0">
                <a:latin typeface="宋体" panose="02010600030101010101" pitchFamily="2" charset="-122"/>
              </a:rPr>
              <a:t>）</a:t>
            </a:r>
            <a:endParaRPr lang="zh-CN" altLang="en-US" sz="21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）焊条电弧焊与碳弧气刨设备的操作使用与维护保养方法；（要求能够）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）焊条及其它焊接按参数的运用；（要求熟练）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）焊条电弧焊的基本操作；（要求熟练）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）碳弧气刨的基本操作；（要求熟悉）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）对焊条电弧焊与碳弧气刨中的有关触电、烧伤、烫伤、中毒、爆炸及火灾事故采取相应的预防措施（要求熟练）</a:t>
            </a:r>
            <a:endParaRPr lang="zh-CN" altLang="en-US" sz="1600" dirty="0">
              <a:latin typeface="宋体" panose="02010600030101010101" pitchFamily="2" charset="-122"/>
            </a:endParaRPr>
          </a:p>
        </p:txBody>
      </p:sp>
      <p:sp>
        <p:nvSpPr>
          <p:cNvPr id="28675" name="Rectangle 9"/>
          <p:cNvSpPr/>
          <p:nvPr/>
        </p:nvSpPr>
        <p:spPr>
          <a:xfrm>
            <a:off x="4365625" y="3246438"/>
            <a:ext cx="412750" cy="366712"/>
          </a:xfrm>
          <a:prstGeom prst="rect">
            <a:avLst/>
          </a:prstGeom>
          <a:noFill/>
          <a:ln w="9525">
            <a:noFill/>
          </a:ln>
        </p:spPr>
        <p:txBody>
          <a:bodyPr wrap="none">
            <a:spAutoFit/>
          </a:bodyPr>
          <a:p>
            <a:r>
              <a:rPr lang="zh-CN" altLang="en-US" dirty="0">
                <a:latin typeface="Arial" panose="020B0604020202020204" pitchFamily="34" charset="0"/>
              </a:rPr>
              <a:t>的</a:t>
            </a:r>
            <a:endParaRPr lang="zh-CN" altLang="en-US" dirty="0">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3"/>
          <p:cNvSpPr>
            <a:spLocks noGrp="1"/>
          </p:cNvSpPr>
          <p:nvPr>
            <p:ph idx="1"/>
          </p:nvPr>
        </p:nvSpPr>
        <p:spPr>
          <a:xfrm>
            <a:off x="457200" y="404813"/>
            <a:ext cx="8229600" cy="5726112"/>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5.4 </a:t>
            </a:r>
            <a:r>
              <a:rPr lang="zh-CN" altLang="en-US" sz="2400" dirty="0">
                <a:latin typeface="宋体" panose="02010600030101010101" pitchFamily="2" charset="-122"/>
              </a:rPr>
              <a:t>埋弧焊（考核内容与要求 </a:t>
            </a:r>
            <a:r>
              <a:rPr lang="en-US" altLang="zh-CN" sz="2400" dirty="0">
                <a:latin typeface="宋体" panose="02010600030101010101" pitchFamily="2" charset="-122"/>
              </a:rPr>
              <a:t>7.5</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拟从事埋弧焊的作业人员除接受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通用部分培训外，还应接受以下内容培训。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5.4.1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7.5.1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）埋弧焊工作原理及特点（要求了解）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）埋弧焊设备的基本结构和工作原理（要求了解）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）常用焊接材料（焊丝、焊剂）的分类和型号，焊接材料和焊接参数选择（要求了</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）埋弧焊的基本操作规范和安全要求（要求熟练）</a:t>
            </a:r>
            <a:endParaRPr lang="zh-CN" altLang="en-US" sz="1600" dirty="0">
              <a:latin typeface="宋体" panose="02010600030101010101" pitchFamily="2" charset="-122"/>
            </a:endParaRPr>
          </a:p>
          <a:p>
            <a:pPr eaLnBrk="1" hangingPunct="1">
              <a:lnSpc>
                <a:spcPct val="80000"/>
              </a:lnSpc>
            </a:pPr>
            <a:endParaRPr lang="zh-CN" altLang="en-US" sz="1600" dirty="0">
              <a:latin typeface="宋体" panose="02010600030101010101" pitchFamily="2" charset="-122"/>
            </a:endParaRPr>
          </a:p>
          <a:p>
            <a:pPr eaLnBrk="1" hangingPunct="1">
              <a:lnSpc>
                <a:spcPct val="80000"/>
              </a:lnSpc>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5.4.2</a:t>
            </a:r>
            <a:r>
              <a:rPr lang="zh-CN" altLang="en-US" sz="2000" dirty="0">
                <a:latin typeface="宋体" panose="02010600030101010101" pitchFamily="2" charset="-122"/>
              </a:rPr>
              <a:t>实际操作训练（</a:t>
            </a:r>
            <a:r>
              <a:rPr lang="en-US" altLang="zh-CN" sz="2000" dirty="0">
                <a:latin typeface="宋体" panose="02010600030101010101" pitchFamily="2" charset="-122"/>
              </a:rPr>
              <a:t>7.5.2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）辨识埋弧焊设备的主要组成部分（要求能够）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）焊接设备的操作使用和维护保养（要求能够）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）对埋弧焊中触电，机械伤害等事故的发生采取相应的预防措施（要求熟练）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）常用低合金钢板</a:t>
            </a:r>
            <a:r>
              <a:rPr lang="en-US" altLang="zh-CN" sz="1600" dirty="0">
                <a:latin typeface="宋体" panose="02010600030101010101" pitchFamily="2" charset="-122"/>
              </a:rPr>
              <a:t>-</a:t>
            </a:r>
            <a:r>
              <a:rPr lang="zh-CN" altLang="en-US" sz="1600" dirty="0">
                <a:latin typeface="宋体" panose="02010600030101010101" pitchFamily="2" charset="-122"/>
              </a:rPr>
              <a:t>板对接埋弧焊操作，其中包括对焊接参数及设备进行调整（要</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）常用低合金钢管</a:t>
            </a:r>
            <a:r>
              <a:rPr lang="en-US" altLang="zh-CN" sz="1600" dirty="0">
                <a:latin typeface="宋体" panose="02010600030101010101" pitchFamily="2" charset="-122"/>
              </a:rPr>
              <a:t>-</a:t>
            </a:r>
            <a:r>
              <a:rPr lang="zh-CN" altLang="en-US" sz="1600" dirty="0">
                <a:latin typeface="宋体" panose="02010600030101010101" pitchFamily="2" charset="-122"/>
              </a:rPr>
              <a:t>管对接水平固定焊条电弧焊的安全操作（要求熟练）</a:t>
            </a:r>
            <a:endParaRPr lang="zh-CN" altLang="en-US" sz="1600" dirty="0">
              <a:latin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3"/>
          <p:cNvSpPr>
            <a:spLocks noGrp="1"/>
          </p:cNvSpPr>
          <p:nvPr>
            <p:ph idx="1"/>
          </p:nvPr>
        </p:nvSpPr>
        <p:spPr>
          <a:xfrm>
            <a:off x="590550" y="404813"/>
            <a:ext cx="8229600" cy="5726112"/>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5.5 </a:t>
            </a:r>
            <a:r>
              <a:rPr lang="zh-CN" altLang="en-US" sz="2400" dirty="0">
                <a:latin typeface="宋体" panose="02010600030101010101" pitchFamily="2" charset="-122"/>
              </a:rPr>
              <a:t>氩弧焊（考核内容及要求 </a:t>
            </a:r>
            <a:r>
              <a:rPr lang="en-US" altLang="zh-CN" sz="2400" dirty="0">
                <a:latin typeface="宋体" panose="02010600030101010101" pitchFamily="2" charset="-122"/>
              </a:rPr>
              <a:t>7.6</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拟从事氩弧焊的作业人员除接受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通用部分培训外，还应接受以下内容培训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5.5.1 </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7.6.1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）氩弧焊的原理、分类、适用范围及其安全特点（要求了解）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）氩气性质与氩气瓶的安全使用要求（要求熟悉）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）常用焊接材料的型号和用途，焊接材料和焊接参数的选择（要求熟悉）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）氩弧焊的设备组成和工作原理（要求熟悉）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）氩弧焊的操作规范和安全要求（要求掌握）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5.5.2 </a:t>
            </a:r>
            <a:r>
              <a:rPr lang="zh-CN" altLang="en-US" sz="2000" dirty="0">
                <a:latin typeface="宋体" panose="02010600030101010101" pitchFamily="2" charset="-122"/>
              </a:rPr>
              <a:t>实际操作训练（</a:t>
            </a:r>
            <a:r>
              <a:rPr lang="en-US" altLang="zh-CN" sz="2000" dirty="0">
                <a:latin typeface="宋体" panose="02010600030101010101" pitchFamily="2" charset="-122"/>
              </a:rPr>
              <a:t>7.6.2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）辨识氩弧焊所用设备的主要组成部分（要求能够）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）氩弧焊设备的操作使用和维护保养（要求熟悉）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）对氩弧焊中有关触电、弧光灼伤、高频损伤及放射线损伤等伤害采取的相应预防</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措施（要求能够）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）低合金钢板</a:t>
            </a:r>
            <a:r>
              <a:rPr lang="en-US" altLang="zh-CN" sz="1600" dirty="0">
                <a:latin typeface="宋体" panose="02010600030101010101" pitchFamily="2" charset="-122"/>
              </a:rPr>
              <a:t>-</a:t>
            </a:r>
            <a:r>
              <a:rPr lang="zh-CN" altLang="en-US" sz="1600" dirty="0">
                <a:latin typeface="宋体" panose="02010600030101010101" pitchFamily="2" charset="-122"/>
              </a:rPr>
              <a:t>板及管</a:t>
            </a:r>
            <a:r>
              <a:rPr lang="en-US" altLang="zh-CN" sz="1600" dirty="0">
                <a:latin typeface="宋体" panose="02010600030101010101" pitchFamily="2" charset="-122"/>
              </a:rPr>
              <a:t>-</a:t>
            </a:r>
            <a:r>
              <a:rPr lang="zh-CN" altLang="en-US" sz="1600" dirty="0">
                <a:latin typeface="宋体" panose="02010600030101010101" pitchFamily="2" charset="-122"/>
              </a:rPr>
              <a:t>管的钨极氩弧焊打底与焊接操作（要求熟练）</a:t>
            </a:r>
            <a:endParaRPr lang="zh-CN" altLang="en-US" sz="1600" dirty="0">
              <a:latin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3"/>
          <p:cNvSpPr>
            <a:spLocks noGrp="1"/>
          </p:cNvSpPr>
          <p:nvPr>
            <p:ph idx="1"/>
          </p:nvPr>
        </p:nvSpPr>
        <p:spPr>
          <a:xfrm>
            <a:off x="457200" y="549275"/>
            <a:ext cx="8362950" cy="5581650"/>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5.6 </a:t>
            </a:r>
            <a:r>
              <a:rPr lang="zh-CN" altLang="en-US" sz="2400" dirty="0">
                <a:latin typeface="宋体" panose="02010600030101010101" pitchFamily="2" charset="-122"/>
              </a:rPr>
              <a:t>二氧化碳气体保护焊和混合气体保护焊（考核内容及要</a:t>
            </a:r>
            <a:endParaRPr lang="zh-CN" altLang="en-US" sz="2400" dirty="0">
              <a:latin typeface="宋体" panose="02010600030101010101" pitchFamily="2" charset="-122"/>
            </a:endParaRPr>
          </a:p>
          <a:p>
            <a:pPr eaLnBrk="1" hangingPunct="1">
              <a:lnSpc>
                <a:spcPct val="80000"/>
              </a:lnSpc>
              <a:buNone/>
            </a:pPr>
            <a:r>
              <a:rPr lang="zh-CN" altLang="en-US" sz="2400" dirty="0">
                <a:latin typeface="宋体" panose="02010600030101010101" pitchFamily="2" charset="-122"/>
              </a:rPr>
              <a:t>    求</a:t>
            </a:r>
            <a:r>
              <a:rPr lang="en-US" altLang="zh-CN" sz="2400" dirty="0">
                <a:latin typeface="宋体" panose="02010600030101010101" pitchFamily="2" charset="-122"/>
              </a:rPr>
              <a:t>7.7</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拟从事二氧化碳气体保护焊和混合气体保护焊的作业人员除接受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en-US" altLang="zh-CN" sz="2000" dirty="0">
                <a:latin typeface="宋体" panose="02010600030101010101" pitchFamily="2" charset="-122"/>
              </a:rPr>
              <a:t>5.6.1 </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7.7.1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）二氧化碳气体保护焊、混合气体保护焊的原理，适用范围及其安全特点（要求了解）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）常用保护气体（二氧化碳、氩气、氧气）的性质（要求了解）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）常用焊接材料的型号和用途、焊接材料和焊接参数的选择与使用原则（要求熟悉）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）二氧化碳气体保护焊、混合气体保护焊的操作规范和安全要求（要求掌握）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4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en-US" altLang="zh-CN" sz="2000" dirty="0">
                <a:latin typeface="宋体" panose="02010600030101010101" pitchFamily="2" charset="-122"/>
              </a:rPr>
              <a:t>5.6.2</a:t>
            </a:r>
            <a:r>
              <a:rPr lang="zh-CN" altLang="en-US" sz="2000" dirty="0">
                <a:latin typeface="宋体" panose="02010600030101010101" pitchFamily="2" charset="-122"/>
              </a:rPr>
              <a:t>实际操作训练（</a:t>
            </a:r>
            <a:r>
              <a:rPr lang="en-US" altLang="zh-CN" sz="2000" dirty="0">
                <a:latin typeface="宋体" panose="02010600030101010101" pitchFamily="2" charset="-122"/>
              </a:rPr>
              <a:t>7.7.2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4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）辨识二氧化碳气体保护、混合气体保护焊设备的主要组成部分（要求能够）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）二氧化碳气体保护焊、混合气体保护设备的操作使用和维护保养（要求熟悉）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）对气体保护焊中有关触电、弧光灼伤、飞溅、高频损伤及放射性损伤等伤害采取相</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应的预防措施（要求能够）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）低合金钢板</a:t>
            </a:r>
            <a:r>
              <a:rPr lang="en-US" altLang="zh-CN" sz="1600" dirty="0">
                <a:latin typeface="宋体" panose="02010600030101010101" pitchFamily="2" charset="-122"/>
              </a:rPr>
              <a:t>-</a:t>
            </a:r>
            <a:r>
              <a:rPr lang="zh-CN" altLang="en-US" sz="1600" dirty="0">
                <a:latin typeface="宋体" panose="02010600030101010101" pitchFamily="2" charset="-122"/>
              </a:rPr>
              <a:t>板及管</a:t>
            </a:r>
            <a:r>
              <a:rPr lang="en-US" altLang="zh-CN" sz="1600" dirty="0">
                <a:latin typeface="宋体" panose="02010600030101010101" pitchFamily="2" charset="-122"/>
              </a:rPr>
              <a:t>-</a:t>
            </a:r>
            <a:r>
              <a:rPr lang="zh-CN" altLang="en-US" sz="1600" dirty="0">
                <a:latin typeface="宋体" panose="02010600030101010101" pitchFamily="2" charset="-122"/>
              </a:rPr>
              <a:t>管的二氧化碳气体保护焊或富氩混合气体保护焊的操作（要求</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掌握）</a:t>
            </a:r>
            <a:endParaRPr lang="zh-CN" altLang="en-US" sz="1600" dirty="0">
              <a:latin typeface="宋体" panose="02010600030101010101" pitchFamily="2"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3"/>
          <p:cNvSpPr>
            <a:spLocks noGrp="1"/>
          </p:cNvSpPr>
          <p:nvPr>
            <p:ph idx="1"/>
          </p:nvPr>
        </p:nvSpPr>
        <p:spPr>
          <a:xfrm>
            <a:off x="457200" y="476250"/>
            <a:ext cx="8229600" cy="5654675"/>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5.7</a:t>
            </a:r>
            <a:r>
              <a:rPr lang="zh-CN" altLang="en-US" sz="2400" dirty="0">
                <a:latin typeface="宋体" panose="02010600030101010101" pitchFamily="2" charset="-122"/>
              </a:rPr>
              <a:t>等离子弧焊与切割（考核内容及要求</a:t>
            </a:r>
            <a:r>
              <a:rPr lang="en-US" altLang="zh-CN" sz="2400" dirty="0">
                <a:latin typeface="宋体" panose="02010600030101010101" pitchFamily="2" charset="-122"/>
              </a:rPr>
              <a:t>7.8</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拟从事等离子弧焊与切割的作业人员除接受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5.7.1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7.8.1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）等离子弧焊的特点、类型、原理、适用范围及其安全特点（要求了解掌握）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）等离子弧焊基本方法与设备组成（要求了解）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）等离子弧焊工艺参数与选择（要求掌握）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）等离子弧切割工作原理与切割设备的组成（要求了解）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）等离子弧切割工艺参数与选择（要求掌握）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6</a:t>
            </a:r>
            <a:r>
              <a:rPr lang="zh-CN" altLang="en-US" sz="1600" dirty="0">
                <a:latin typeface="宋体" panose="02010600030101010101" pitchFamily="2" charset="-122"/>
              </a:rPr>
              <a:t>）等离子弧焊和切割安全防护技术，如防电击，防电弧光辐射，防灰尘与烟气，</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防噪声，防高频等（要求熟练掌握）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5.7.2</a:t>
            </a:r>
            <a:r>
              <a:rPr lang="zh-CN" altLang="en-US" sz="2000" dirty="0">
                <a:latin typeface="宋体" panose="02010600030101010101" pitchFamily="2" charset="-122"/>
              </a:rPr>
              <a:t>实际操作训练（</a:t>
            </a:r>
            <a:r>
              <a:rPr lang="en-US" altLang="zh-CN" sz="2000" dirty="0">
                <a:latin typeface="宋体" panose="02010600030101010101" pitchFamily="2" charset="-122"/>
              </a:rPr>
              <a:t>7.8.2</a:t>
            </a:r>
            <a:r>
              <a:rPr lang="zh-CN" altLang="en-US" sz="1600" dirty="0">
                <a:latin typeface="宋体" panose="02010600030101010101" pitchFamily="2" charset="-122"/>
              </a:rPr>
              <a:t>）</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）等离子弧焊，等离子弧切割的操作使用和维护保养方法（要求能够）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）等离子弧焊，等离子弧切割工艺参数的选择（要求能够）</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）等离子弧焊的基本操作（要求熟练）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）等离子弧切割的基本操作（要求熟练）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）针对等离子弧焊和切割过程中出现的电击、电弧光辐射、灰尘与烟气、噪声、</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高频等危害所采取的相应防护措施（要求能够）</a:t>
            </a:r>
            <a:endParaRPr lang="zh-CN" altLang="en-US" sz="1600" dirty="0">
              <a:latin typeface="宋体" panose="0201060003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3"/>
          <p:cNvSpPr>
            <a:spLocks noGrp="1"/>
          </p:cNvSpPr>
          <p:nvPr>
            <p:ph idx="1"/>
          </p:nvPr>
        </p:nvSpPr>
        <p:spPr>
          <a:xfrm>
            <a:off x="457200" y="260350"/>
            <a:ext cx="8229600" cy="6524625"/>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5.8 </a:t>
            </a:r>
            <a:r>
              <a:rPr lang="zh-CN" altLang="en-US" sz="2400" dirty="0">
                <a:latin typeface="宋体" panose="02010600030101010101" pitchFamily="2" charset="-122"/>
              </a:rPr>
              <a:t>堆焊（属于新增加内容）</a:t>
            </a:r>
            <a:endParaRPr lang="zh-CN" altLang="en-US" sz="2400" dirty="0">
              <a:latin typeface="宋体" panose="02010600030101010101" pitchFamily="2" charset="-122"/>
            </a:endParaRPr>
          </a:p>
          <a:p>
            <a:pPr eaLnBrk="1" hangingPunct="1">
              <a:lnSpc>
                <a:spcPct val="80000"/>
              </a:lnSpc>
              <a:buNone/>
            </a:pPr>
            <a:endParaRPr lang="zh-CN" altLang="en-US" sz="24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拟从事堆焊的作业人员除接受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通用部分外，还应接受以下内容培训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5.8.1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7.9.1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）堆焊的特点、类型、要求、适用范围及安全特点（要求了解掌握）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）堆焊的设备构成（堆焊时采用不同的焊接方法，其设备构成也不同）（要求了解）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）堆焊材料，堆焊方法及工艺参数的选择，操作规范与安全要求（要求熟悉）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堆焊 、堆焊要求 、堆焊金属的基本类型 、堆焊特点、堆焊材料 、堆焊材料 </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的选择 、堆焊方法 </a:t>
            </a:r>
            <a:endParaRPr lang="zh-CN" altLang="en-US" sz="1600" dirty="0">
              <a:latin typeface="宋体" panose="02010600030101010101" pitchFamily="2" charset="-122"/>
            </a:endParaRPr>
          </a:p>
          <a:p>
            <a:pPr eaLnBrk="1" hangingPunct="1">
              <a:lnSpc>
                <a:spcPct val="80000"/>
              </a:lnSpc>
            </a:pP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堆焊安全特点：</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火灾事故；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中毒事故；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爆炸事故；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弧光辐射；</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触电事故；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6.</a:t>
            </a:r>
            <a:r>
              <a:rPr lang="zh-CN" altLang="en-US" sz="1600" dirty="0">
                <a:latin typeface="宋体" panose="02010600030101010101" pitchFamily="2" charset="-122"/>
              </a:rPr>
              <a:t>烫伤事故；</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a:t>
            </a:r>
            <a:r>
              <a:rPr lang="zh-CN" altLang="en-US" sz="1600" dirty="0">
                <a:latin typeface="宋体" panose="02010600030101010101" pitchFamily="2" charset="-122"/>
              </a:rPr>
              <a:t>噪声；</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a:t>
            </a:r>
            <a:r>
              <a:rPr lang="zh-CN" altLang="en-US" sz="1600" dirty="0">
                <a:latin typeface="宋体" panose="02010600030101010101" pitchFamily="2" charset="-122"/>
              </a:rPr>
              <a:t>粉尘与烟气；</a:t>
            </a:r>
            <a:endParaRPr lang="zh-CN" altLang="en-US" sz="1600" dirty="0">
              <a:latin typeface="宋体" panose="02010600030101010101" pitchFamily="2" charset="-122"/>
            </a:endParaRPr>
          </a:p>
          <a:p>
            <a:pPr eaLnBrk="1" hangingPunct="1">
              <a:lnSpc>
                <a:spcPct val="80000"/>
              </a:lnSpc>
              <a:buNone/>
            </a:pPr>
            <a:r>
              <a:rPr lang="zh-CN" altLang="en-US" sz="1700" dirty="0">
                <a:latin typeface="宋体" panose="02010600030101010101" pitchFamily="2" charset="-122"/>
              </a:rPr>
              <a:t>          </a:t>
            </a:r>
            <a:endParaRPr lang="zh-CN" altLang="en-US" sz="1700" dirty="0">
              <a:latin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p:cNvSpPr>
          <p:nvPr>
            <p:ph type="title"/>
          </p:nvPr>
        </p:nvSpPr>
        <p:spPr>
          <a:ln/>
        </p:spPr>
        <p:txBody>
          <a:bodyPr vert="horz" wrap="square" lIns="91440" tIns="45720" rIns="91440" bIns="45720" anchor="t" anchorCtr="0"/>
          <a:p>
            <a:pPr eaLnBrk="1" hangingPunct="1"/>
            <a:br>
              <a:rPr lang="en-US" altLang="zh-CN" sz="3800" dirty="0">
                <a:latin typeface="宋体" panose="02010600030101010101" pitchFamily="2" charset="-122"/>
              </a:rPr>
            </a:br>
            <a:endParaRPr lang="en-US" altLang="zh-CN" sz="3800" dirty="0">
              <a:latin typeface="宋体" panose="02010600030101010101" pitchFamily="2" charset="-122"/>
            </a:endParaRPr>
          </a:p>
        </p:txBody>
      </p:sp>
      <p:sp>
        <p:nvSpPr>
          <p:cNvPr id="34819" name="Rectangle 3"/>
          <p:cNvSpPr>
            <a:spLocks noGrp="1"/>
          </p:cNvSpPr>
          <p:nvPr>
            <p:ph idx="1"/>
          </p:nvPr>
        </p:nvSpPr>
        <p:spPr>
          <a:xfrm>
            <a:off x="457200" y="333375"/>
            <a:ext cx="8229600" cy="5797550"/>
          </a:xfrm>
          <a:ln/>
        </p:spPr>
        <p:txBody>
          <a:bodyPr vert="horz" wrap="square" lIns="91440" tIns="45720" rIns="91440" bIns="45720" anchor="t" anchorCtr="0"/>
          <a:p>
            <a:pPr eaLnBrk="1" hangingPunct="1">
              <a:buNone/>
            </a:pPr>
            <a:r>
              <a:rPr lang="en-US" altLang="zh-CN" sz="1600" dirty="0">
                <a:latin typeface="宋体" panose="02010600030101010101" pitchFamily="2" charset="-122"/>
              </a:rPr>
              <a:t>      </a:t>
            </a:r>
            <a:r>
              <a:rPr lang="zh-CN" altLang="en-US" sz="1600" dirty="0">
                <a:latin typeface="宋体" panose="02010600030101010101" pitchFamily="2" charset="-122"/>
              </a:rPr>
              <a:t>堆焊安全防护：</a:t>
            </a:r>
            <a:br>
              <a:rPr lang="zh-CN" altLang="en-US" sz="1600" dirty="0">
                <a:latin typeface="宋体" panose="02010600030101010101" pitchFamily="2" charset="-122"/>
              </a:rPr>
            </a:br>
            <a:r>
              <a:rPr lang="zh-CN" altLang="en-US" sz="1600" dirty="0">
                <a:latin typeface="宋体" panose="02010600030101010101" pitchFamily="2" charset="-122"/>
              </a:rPr>
              <a:t>      堆焊过程的物理本质，冶金过程和热过程与所采用的各个焊接工艺方法基本相 </a:t>
            </a:r>
            <a:br>
              <a:rPr lang="zh-CN" altLang="en-US" sz="1600" dirty="0">
                <a:latin typeface="宋体" panose="02010600030101010101" pitchFamily="2" charset="-122"/>
              </a:rPr>
            </a:br>
            <a:r>
              <a:rPr lang="zh-CN" altLang="en-US" sz="1600" dirty="0">
                <a:latin typeface="宋体" panose="02010600030101010101" pitchFamily="2" charset="-122"/>
              </a:rPr>
              <a:t>      同，而安全防护也与各自的焊接方法相同，所以在堆焊操作过程中，应该严格</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遵守该焊接方法所要求的安全操作规程。</a:t>
            </a:r>
            <a:br>
              <a:rPr lang="zh-CN" altLang="en-US" sz="1600" dirty="0">
                <a:latin typeface="宋体" panose="02010600030101010101" pitchFamily="2" charset="-122"/>
              </a:rPr>
            </a:br>
            <a:endParaRPr lang="zh-CN" altLang="en-US" sz="1600" dirty="0">
              <a:latin typeface="宋体" panose="02010600030101010101" pitchFamily="2" charset="-122"/>
            </a:endParaRPr>
          </a:p>
          <a:p>
            <a:pPr eaLnBrk="1" hangingPunct="1"/>
            <a:endParaRPr lang="zh-CN" altLang="en-US" dirty="0">
              <a:latin typeface="宋体" panose="02010600030101010101" pitchFamily="2" charset="-122"/>
            </a:endParaRPr>
          </a:p>
          <a:p>
            <a:pPr eaLnBrk="1" hangingPunct="1"/>
            <a:endParaRPr lang="zh-CN" altLang="en-US" dirty="0">
              <a:latin typeface="宋体" panose="02010600030101010101" pitchFamily="2" charset="-122"/>
            </a:endParaRPr>
          </a:p>
          <a:p>
            <a:pPr eaLnBrk="1" hangingPunct="1"/>
            <a:endParaRPr lang="zh-CN" altLang="en-US" dirty="0">
              <a:latin typeface="宋体" panose="02010600030101010101" pitchFamily="2" charset="-122"/>
            </a:endParaRPr>
          </a:p>
          <a:p>
            <a:pPr eaLnBrk="1" hangingPunct="1">
              <a:buNone/>
            </a:pPr>
            <a:r>
              <a:rPr lang="en-US" altLang="zh-CN" sz="2000" dirty="0">
                <a:latin typeface="宋体" panose="02010600030101010101" pitchFamily="2" charset="-122"/>
              </a:rPr>
              <a:t>5.8.2</a:t>
            </a:r>
            <a:r>
              <a:rPr lang="zh-CN" altLang="en-US" sz="2000" dirty="0">
                <a:latin typeface="宋体" panose="02010600030101010101" pitchFamily="2" charset="-122"/>
              </a:rPr>
              <a:t>实际操作训练（</a:t>
            </a:r>
            <a:r>
              <a:rPr lang="en-US" altLang="zh-CN" sz="2000" dirty="0">
                <a:latin typeface="宋体" panose="02010600030101010101" pitchFamily="2" charset="-122"/>
              </a:rPr>
              <a:t>7.9.2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buNone/>
            </a:pPr>
            <a:r>
              <a:rPr lang="zh-CN" altLang="en-US"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）各种堆焊方法的设备主要组成部分的识别，操作使用和维护保养方法（要求能够熟悉）</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）对堆焊中发生的电击、电弧光辐射、灰尘和烟气、噪声、高频等危害所采取的相应防</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护措施（要求能够）</a:t>
            </a:r>
            <a:endParaRPr lang="zh-CN" altLang="en-US" sz="1600" dirty="0">
              <a:latin typeface="宋体" panose="0201060003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3"/>
          <p:cNvSpPr>
            <a:spLocks noGrp="1"/>
          </p:cNvSpPr>
          <p:nvPr>
            <p:ph idx="1"/>
          </p:nvPr>
        </p:nvSpPr>
        <p:spPr>
          <a:xfrm>
            <a:off x="468313" y="476250"/>
            <a:ext cx="8229600" cy="5689600"/>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5.9</a:t>
            </a:r>
            <a:r>
              <a:rPr lang="zh-CN" altLang="en-US" sz="2400" dirty="0">
                <a:latin typeface="宋体" panose="02010600030101010101" pitchFamily="2" charset="-122"/>
              </a:rPr>
              <a:t>电子束焊与激光焊（考核内容与要求</a:t>
            </a:r>
            <a:r>
              <a:rPr lang="en-US" altLang="zh-CN" sz="2400" dirty="0">
                <a:latin typeface="宋体" panose="02010600030101010101" pitchFamily="2" charset="-122"/>
              </a:rPr>
              <a:t>7.10</a:t>
            </a:r>
            <a:r>
              <a:rPr lang="zh-CN" altLang="en-US" sz="2400" dirty="0">
                <a:latin typeface="宋体" panose="02010600030101010101" pitchFamily="2" charset="-122"/>
              </a:rPr>
              <a:t>）</a:t>
            </a:r>
            <a:endParaRPr lang="zh-CN" altLang="en-US" sz="24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拟从事电子束焊与激光焊的作业人员除接受</a:t>
            </a:r>
            <a:r>
              <a:rPr lang="en-US" altLang="zh-CN" sz="1600" dirty="0">
                <a:latin typeface="宋体" panose="02010600030101010101" pitchFamily="2" charset="-122"/>
              </a:rPr>
              <a:t>5.1</a:t>
            </a:r>
            <a:r>
              <a:rPr lang="zh-CN" altLang="en-US" sz="1600" dirty="0">
                <a:latin typeface="宋体" panose="02010600030101010101" pitchFamily="2" charset="-122"/>
              </a:rPr>
              <a:t>通用部分外，还应接受以下内容的培训</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5.9.1</a:t>
            </a:r>
            <a:r>
              <a:rPr lang="zh-CN" altLang="en-US" sz="2000" dirty="0">
                <a:latin typeface="宋体" panose="02010600030101010101" pitchFamily="2" charset="-122"/>
              </a:rPr>
              <a:t>安全技术理论培训（</a:t>
            </a:r>
            <a:r>
              <a:rPr lang="en-US" altLang="zh-CN" sz="2000" dirty="0">
                <a:latin typeface="宋体" panose="02010600030101010101" pitchFamily="2" charset="-122"/>
              </a:rPr>
              <a:t>7.10.1</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）电子束焊、激光焊的原理、分类、特点与应用（要求了解）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）电子束焊、激光焊设备的组成与选用（要求了解）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）电子束的安全与防护（要求掌握）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）激光对人体健康的危害以及激光的安全与防护（要求掌握）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5.9.2</a:t>
            </a:r>
            <a:r>
              <a:rPr lang="zh-CN" altLang="en-US" sz="2000" dirty="0">
                <a:latin typeface="宋体" panose="02010600030101010101" pitchFamily="2" charset="-122"/>
              </a:rPr>
              <a:t>实际操作训练（</a:t>
            </a:r>
            <a:r>
              <a:rPr lang="en-US" altLang="zh-CN" sz="2000" dirty="0">
                <a:latin typeface="宋体" panose="02010600030101010101" pitchFamily="2" charset="-122"/>
              </a:rPr>
              <a:t>7.10.2</a:t>
            </a:r>
            <a:r>
              <a:rPr lang="zh-CN" altLang="en-US" sz="2000" dirty="0">
                <a:latin typeface="宋体" panose="02010600030101010101" pitchFamily="2" charset="-122"/>
              </a:rPr>
              <a:t>）</a:t>
            </a:r>
            <a:endParaRPr lang="zh-CN" altLang="en-US" sz="20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1</a:t>
            </a:r>
            <a:r>
              <a:rPr lang="zh-CN" altLang="en-US" sz="1600" dirty="0">
                <a:latin typeface="宋体" panose="02010600030101010101" pitchFamily="2" charset="-122"/>
              </a:rPr>
              <a:t>）识别电子束焊、激光焊的主要组成部分（要求了解）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2</a:t>
            </a:r>
            <a:r>
              <a:rPr lang="zh-CN" altLang="en-US" sz="1600" dirty="0">
                <a:latin typeface="宋体" panose="02010600030101010101" pitchFamily="2" charset="-122"/>
              </a:rPr>
              <a:t>）电子束焊、激光焊主要焊接参数及其选择（要求了解）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3</a:t>
            </a:r>
            <a:r>
              <a:rPr lang="zh-CN" altLang="en-US" sz="1600" dirty="0">
                <a:latin typeface="宋体" panose="02010600030101010101" pitchFamily="2" charset="-122"/>
              </a:rPr>
              <a:t>）典型材料的电子束焊与激光焊（要求熟悉）</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4</a:t>
            </a:r>
            <a:r>
              <a:rPr lang="zh-CN" altLang="en-US" sz="1600" dirty="0">
                <a:latin typeface="宋体" panose="02010600030101010101" pitchFamily="2" charset="-122"/>
              </a:rPr>
              <a:t>）在操作电子束焊机时防止高压电击、</a:t>
            </a:r>
            <a:r>
              <a:rPr lang="en-US" altLang="zh-CN" sz="1600" dirty="0">
                <a:latin typeface="宋体" panose="02010600030101010101" pitchFamily="2" charset="-122"/>
              </a:rPr>
              <a:t>X</a:t>
            </a:r>
            <a:r>
              <a:rPr lang="zh-CN" altLang="en-US" sz="1600" dirty="0">
                <a:latin typeface="宋体" panose="02010600030101010101" pitchFamily="2" charset="-122"/>
              </a:rPr>
              <a:t>射线、可见光辐射以及烟气对身体伤害的措</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施（要求掌握）</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a:t>
            </a:r>
            <a:r>
              <a:rPr lang="zh-CN" altLang="en-US" sz="1600" dirty="0">
                <a:latin typeface="宋体" panose="02010600030101010101" pitchFamily="2" charset="-122"/>
              </a:rPr>
              <a:t>）激光加工过程中对人体眼睛、皮肤的保护措施以及对有毒金属烟尘、臭氧的相应</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保护措施（要求掌握）</a:t>
            </a:r>
            <a:endParaRPr lang="zh-CN" altLang="en-US" sz="1600" dirty="0">
              <a:latin typeface="宋体" panose="02010600030101010101" pitchFamily="2" charset="-122"/>
            </a:endParaRPr>
          </a:p>
          <a:p>
            <a:pPr eaLnBrk="1" hangingPunct="1">
              <a:lnSpc>
                <a:spcPct val="80000"/>
              </a:lnSpc>
              <a:buNone/>
            </a:pPr>
            <a:endParaRPr lang="zh-CN" altLang="en-US" sz="1600" dirty="0">
              <a:latin typeface="宋体" panose="02010600030101010101" pitchFamily="2" charset="-122"/>
            </a:endParaRPr>
          </a:p>
          <a:p>
            <a:pPr eaLnBrk="1" hangingPunct="1">
              <a:lnSpc>
                <a:spcPct val="80000"/>
              </a:lnSpc>
              <a:buNone/>
            </a:pPr>
            <a:r>
              <a:rPr lang="en-US" altLang="zh-CN" sz="2400" dirty="0">
                <a:latin typeface="宋体" panose="02010600030101010101" pitchFamily="2" charset="-122"/>
              </a:rPr>
              <a:t>5.10</a:t>
            </a:r>
            <a:r>
              <a:rPr lang="zh-CN" altLang="en-US" sz="2400" dirty="0">
                <a:latin typeface="宋体" panose="02010600030101010101" pitchFamily="2" charset="-122"/>
              </a:rPr>
              <a:t>其他熔化焊接与热切割 </a:t>
            </a:r>
            <a:endParaRPr lang="zh-CN" altLang="en-US" sz="2400" dirty="0">
              <a:latin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AutoShape 2"/>
          <p:cNvSpPr/>
          <p:nvPr>
            <p:ph type="title"/>
          </p:nvPr>
        </p:nvSpPr>
        <p:spPr>
          <a:xfrm>
            <a:off x="1042988" y="1125538"/>
            <a:ext cx="7200900" cy="4103687"/>
          </a:xfrm>
          <a:prstGeom prst="roundRect">
            <a:avLst>
              <a:gd name="adj" fmla="val 16667"/>
            </a:avLst>
          </a:prstGeom>
          <a:solidFill>
            <a:schemeClr val="accent1">
              <a:alpha val="100000"/>
            </a:schemeClr>
          </a:solidFill>
          <a:ln>
            <a:solidFill>
              <a:schemeClr val="tx1">
                <a:alpha val="100000"/>
              </a:schemeClr>
            </a:solidFill>
          </a:ln>
        </p:spPr>
        <p:txBody>
          <a:bodyPr vert="horz" wrap="square" lIns="91440" tIns="45720" rIns="91440" bIns="45720" anchor="t" anchorCtr="0"/>
          <a:p>
            <a:pPr algn="ctr" eaLnBrk="1" hangingPunct="1"/>
            <a:r>
              <a:rPr lang="zh-CN" altLang="en-US" sz="4000" b="1" dirty="0">
                <a:latin typeface="宋体" panose="02010600030101010101" pitchFamily="2" charset="-122"/>
              </a:rPr>
              <a:t>第一部分 </a:t>
            </a:r>
            <a:br>
              <a:rPr lang="zh-CN" altLang="en-US" sz="4000" b="1" dirty="0">
                <a:latin typeface="宋体" panose="02010600030101010101" pitchFamily="2" charset="-122"/>
              </a:rPr>
            </a:br>
            <a:br>
              <a:rPr lang="zh-CN" altLang="en-US" sz="4000" b="1" dirty="0">
                <a:latin typeface="宋体" panose="02010600030101010101" pitchFamily="2" charset="-122"/>
              </a:rPr>
            </a:br>
            <a:r>
              <a:rPr lang="zh-CN" altLang="en-US" sz="4000" b="1" dirty="0">
                <a:latin typeface="宋体" panose="02010600030101010101" pitchFamily="2" charset="-122"/>
              </a:rPr>
              <a:t> </a:t>
            </a:r>
            <a:r>
              <a:rPr lang="en-US" altLang="zh-CN" b="1" dirty="0"/>
              <a:t>《</a:t>
            </a:r>
            <a:r>
              <a:rPr lang="zh-CN" altLang="en-US" b="1" dirty="0"/>
              <a:t>特种（焊接）作业人员安全技术培训大纲和考核标准</a:t>
            </a:r>
            <a:r>
              <a:rPr lang="en-US" altLang="zh-CN" b="1" dirty="0"/>
              <a:t>》</a:t>
            </a:r>
            <a:r>
              <a:rPr lang="zh-CN" altLang="en-US" b="1" dirty="0"/>
              <a:t>出台背景</a:t>
            </a:r>
            <a:r>
              <a:rPr lang="zh-CN" altLang="en-US" dirty="0"/>
              <a:t> </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3"/>
          <p:cNvSpPr>
            <a:spLocks noGrp="1"/>
          </p:cNvSpPr>
          <p:nvPr>
            <p:ph idx="1"/>
          </p:nvPr>
        </p:nvSpPr>
        <p:spPr>
          <a:xfrm>
            <a:off x="457200" y="260350"/>
            <a:ext cx="8229600" cy="6121400"/>
          </a:xfrm>
          <a:ln/>
        </p:spPr>
        <p:txBody>
          <a:bodyPr vert="horz" wrap="square" lIns="91440" tIns="45720" rIns="91440" bIns="45720" anchor="t" anchorCtr="0"/>
          <a:p>
            <a:pPr eaLnBrk="1" hangingPunct="1">
              <a:lnSpc>
                <a:spcPct val="80000"/>
              </a:lnSpc>
              <a:buNone/>
            </a:pPr>
            <a:r>
              <a:rPr lang="en-US" altLang="zh-CN" sz="2000" dirty="0">
                <a:latin typeface="宋体" panose="02010600030101010101" pitchFamily="2" charset="-122"/>
              </a:rPr>
              <a:t>6.</a:t>
            </a:r>
            <a:r>
              <a:rPr lang="zh-CN" altLang="en-US" sz="2000" dirty="0">
                <a:latin typeface="宋体" panose="02010600030101010101" pitchFamily="2" charset="-122"/>
              </a:rPr>
              <a:t>考核标准</a:t>
            </a:r>
            <a:endParaRPr lang="zh-CN" altLang="en-US" sz="2000" dirty="0">
              <a:latin typeface="宋体" panose="02010600030101010101" pitchFamily="2" charset="-122"/>
            </a:endParaRPr>
          </a:p>
          <a:p>
            <a:pPr eaLnBrk="1" hangingPunct="1">
              <a:lnSpc>
                <a:spcPct val="80000"/>
              </a:lnSpc>
              <a:buNone/>
            </a:pPr>
            <a:endParaRPr lang="zh-CN" altLang="en-US" sz="2000" dirty="0">
              <a:latin typeface="宋体" panose="02010600030101010101" pitchFamily="2" charset="-122"/>
            </a:endParaRPr>
          </a:p>
          <a:p>
            <a:pPr eaLnBrk="1" hangingPunct="1">
              <a:lnSpc>
                <a:spcPct val="80000"/>
              </a:lnSpc>
              <a:buNone/>
            </a:pPr>
            <a:r>
              <a:rPr lang="en-US" altLang="zh-CN" sz="2000" dirty="0">
                <a:latin typeface="宋体" panose="02010600030101010101" pitchFamily="2" charset="-122"/>
              </a:rPr>
              <a:t>7.</a:t>
            </a:r>
            <a:r>
              <a:rPr lang="zh-CN" altLang="en-US" sz="2000" dirty="0">
                <a:latin typeface="宋体" panose="02010600030101010101" pitchFamily="2" charset="-122"/>
              </a:rPr>
              <a:t>考核内容及要求</a:t>
            </a:r>
            <a:endParaRPr lang="zh-CN" altLang="en-US" sz="2000" dirty="0">
              <a:latin typeface="宋体" panose="02010600030101010101" pitchFamily="2" charset="-122"/>
            </a:endParaRPr>
          </a:p>
          <a:p>
            <a:pPr eaLnBrk="1" hangingPunct="1">
              <a:lnSpc>
                <a:spcPct val="80000"/>
              </a:lnSpc>
              <a:buNone/>
            </a:pPr>
            <a:r>
              <a:rPr lang="zh-CN" altLang="en-US" sz="1700" dirty="0">
                <a:latin typeface="宋体" panose="02010600030101010101" pitchFamily="2" charset="-122"/>
              </a:rPr>
              <a:t> </a:t>
            </a:r>
            <a:r>
              <a:rPr lang="en-US" altLang="zh-CN" sz="1600" dirty="0">
                <a:latin typeface="宋体" panose="02010600030101010101" pitchFamily="2" charset="-122"/>
              </a:rPr>
              <a:t>7.1</a:t>
            </a:r>
            <a:r>
              <a:rPr lang="zh-CN" altLang="en-US" sz="1600" dirty="0">
                <a:latin typeface="宋体" panose="02010600030101010101" pitchFamily="2" charset="-122"/>
              </a:rPr>
              <a:t>安全技术理论通用部分</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指所有从事熔化焊接与热切割的作业人员都应考核的安全技术理论知识，包括</a:t>
            </a:r>
            <a:r>
              <a:rPr lang="en-US" altLang="zh-CN" sz="1600" dirty="0">
                <a:latin typeface="宋体" panose="02010600030101010101" pitchFamily="2" charset="-122"/>
              </a:rPr>
              <a:t>7.1.1</a:t>
            </a:r>
            <a:r>
              <a:rPr lang="zh-CN" altLang="en-US" sz="1600" dirty="0">
                <a:latin typeface="宋体" panose="02010600030101010101" pitchFamily="2" charset="-122"/>
              </a:rPr>
              <a:t>、</a:t>
            </a:r>
            <a:r>
              <a:rPr lang="en-US" altLang="zh-CN" sz="1600" dirty="0">
                <a:latin typeface="宋体" panose="02010600030101010101" pitchFamily="2" charset="-122"/>
              </a:rPr>
              <a:t>7.1.2</a:t>
            </a:r>
            <a:r>
              <a:rPr lang="zh-CN" altLang="en-US" sz="1600" dirty="0">
                <a:latin typeface="宋体" panose="02010600030101010101" pitchFamily="2" charset="-122"/>
              </a:rPr>
              <a:t>、</a:t>
            </a:r>
            <a:r>
              <a:rPr lang="en-US" altLang="zh-CN" sz="1600" dirty="0">
                <a:latin typeface="宋体" panose="02010600030101010101" pitchFamily="2" charset="-122"/>
              </a:rPr>
              <a:t>7.1.3</a:t>
            </a:r>
            <a:r>
              <a:rPr lang="zh-CN" altLang="en-US" sz="1600" dirty="0">
                <a:latin typeface="宋体" panose="02010600030101010101" pitchFamily="2" charset="-122"/>
              </a:rPr>
              <a:t>、</a:t>
            </a:r>
            <a:r>
              <a:rPr lang="en-US" altLang="zh-CN" sz="1600" dirty="0">
                <a:latin typeface="宋体" panose="02010600030101010101" pitchFamily="2" charset="-122"/>
              </a:rPr>
              <a:t>7.1.4</a:t>
            </a:r>
            <a:r>
              <a:rPr lang="zh-CN" altLang="en-US" sz="1600" dirty="0">
                <a:latin typeface="宋体" panose="02010600030101010101" pitchFamily="2" charset="-122"/>
              </a:rPr>
              <a:t>、</a:t>
            </a:r>
            <a:r>
              <a:rPr lang="en-US" altLang="zh-CN" sz="1600" dirty="0">
                <a:latin typeface="宋体" panose="02010600030101010101" pitchFamily="2" charset="-122"/>
              </a:rPr>
              <a:t>7.1.5</a:t>
            </a:r>
            <a:r>
              <a:rPr lang="zh-CN" altLang="en-US" sz="1600" dirty="0">
                <a:latin typeface="宋体" panose="02010600030101010101" pitchFamily="2" charset="-122"/>
              </a:rPr>
              <a:t>、</a:t>
            </a:r>
            <a:r>
              <a:rPr lang="en-US" altLang="zh-CN" sz="1600" dirty="0">
                <a:latin typeface="宋体" panose="02010600030101010101" pitchFamily="2" charset="-122"/>
              </a:rPr>
              <a:t>7.1.6</a:t>
            </a:r>
            <a:r>
              <a:rPr lang="zh-CN" altLang="en-US" sz="1600" dirty="0">
                <a:latin typeface="宋体" panose="02010600030101010101" pitchFamily="2" charset="-122"/>
              </a:rPr>
              <a:t>、</a:t>
            </a:r>
            <a:r>
              <a:rPr lang="en-US" altLang="zh-CN" sz="1600" dirty="0">
                <a:latin typeface="宋体" panose="02010600030101010101" pitchFamily="2" charset="-122"/>
              </a:rPr>
              <a:t>7.1.7</a:t>
            </a:r>
            <a:r>
              <a:rPr lang="zh-CN" altLang="en-US" sz="1600" dirty="0">
                <a:latin typeface="宋体" panose="02010600030101010101" pitchFamily="2" charset="-122"/>
              </a:rPr>
              <a:t>（已在培训内容的通用部分做了讲解）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7.2</a:t>
            </a:r>
            <a:r>
              <a:rPr lang="zh-CN" altLang="en-US" sz="1600" dirty="0">
                <a:latin typeface="宋体" panose="02010600030101010101" pitchFamily="2" charset="-122"/>
              </a:rPr>
              <a:t>实际操作通用部分</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指所有从事熔化焊接与热切割的作业人员都应考核的实际操作技能，包括</a:t>
            </a:r>
            <a:r>
              <a:rPr lang="en-US" altLang="zh-CN" sz="1600" dirty="0">
                <a:latin typeface="宋体" panose="02010600030101010101" pitchFamily="2" charset="-122"/>
              </a:rPr>
              <a:t>7.2.1</a:t>
            </a:r>
            <a:r>
              <a:rPr lang="zh-CN" altLang="en-US" sz="1600" dirty="0">
                <a:latin typeface="宋体" panose="02010600030101010101" pitchFamily="2" charset="-122"/>
              </a:rPr>
              <a:t>、</a:t>
            </a:r>
            <a:r>
              <a:rPr lang="en-US" altLang="zh-CN" sz="1600" dirty="0">
                <a:latin typeface="宋体" panose="02010600030101010101" pitchFamily="2" charset="-122"/>
              </a:rPr>
              <a:t>7.2.2</a:t>
            </a:r>
            <a:r>
              <a:rPr lang="zh-CN" altLang="en-US" sz="1600" dirty="0">
                <a:latin typeface="宋体" panose="02010600030101010101" pitchFamily="2" charset="-122"/>
              </a:rPr>
              <a:t>、</a:t>
            </a:r>
            <a:r>
              <a:rPr lang="en-US" altLang="zh-CN" sz="1600" dirty="0">
                <a:latin typeface="宋体" panose="02010600030101010101" pitchFamily="2" charset="-122"/>
              </a:rPr>
              <a:t>7.2.3</a:t>
            </a:r>
            <a:r>
              <a:rPr lang="zh-CN" altLang="en-US" sz="1600" dirty="0">
                <a:latin typeface="宋体" panose="02010600030101010101" pitchFamily="2" charset="-122"/>
              </a:rPr>
              <a:t>、</a:t>
            </a:r>
            <a:r>
              <a:rPr lang="en-US" altLang="zh-CN" sz="1600" dirty="0">
                <a:latin typeface="宋体" panose="02010600030101010101" pitchFamily="2" charset="-122"/>
              </a:rPr>
              <a:t>7.2.4</a:t>
            </a:r>
            <a:r>
              <a:rPr lang="zh-CN" altLang="en-US" sz="1600" dirty="0">
                <a:latin typeface="宋体" panose="02010600030101010101" pitchFamily="2" charset="-122"/>
              </a:rPr>
              <a:t>、</a:t>
            </a:r>
            <a:r>
              <a:rPr lang="en-US" altLang="zh-CN" sz="1600" dirty="0">
                <a:latin typeface="宋体" panose="02010600030101010101" pitchFamily="2" charset="-122"/>
              </a:rPr>
              <a:t>7.2.5</a:t>
            </a:r>
            <a:r>
              <a:rPr lang="zh-CN" altLang="en-US" sz="1600" dirty="0">
                <a:latin typeface="宋体" panose="02010600030101010101" pitchFamily="2" charset="-122"/>
              </a:rPr>
              <a:t>、</a:t>
            </a:r>
            <a:r>
              <a:rPr lang="en-US" altLang="zh-CN" sz="1600" dirty="0">
                <a:latin typeface="宋体" panose="02010600030101010101" pitchFamily="2" charset="-122"/>
              </a:rPr>
              <a:t>7.2.6</a:t>
            </a:r>
            <a:r>
              <a:rPr lang="zh-CN" altLang="en-US" sz="1600" dirty="0">
                <a:latin typeface="宋体" panose="02010600030101010101" pitchFamily="2" charset="-122"/>
              </a:rPr>
              <a:t>（已在培训内容的通用部分做了讲解）</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7.3~7.11</a:t>
            </a:r>
            <a:r>
              <a:rPr lang="zh-CN" altLang="en-US" sz="1600" dirty="0">
                <a:latin typeface="宋体" panose="02010600030101010101" pitchFamily="2" charset="-122"/>
              </a:rPr>
              <a:t>为各种熔化焊接和热切割方法的使用部分所考核的安全技术理论知识和实际操作技能，包括</a:t>
            </a:r>
            <a:r>
              <a:rPr lang="en-US" altLang="zh-CN" sz="1600" dirty="0">
                <a:latin typeface="宋体" panose="02010600030101010101" pitchFamily="2" charset="-122"/>
              </a:rPr>
              <a:t>7.3.1</a:t>
            </a:r>
            <a:r>
              <a:rPr lang="zh-CN" altLang="en-US" sz="1600" dirty="0">
                <a:latin typeface="宋体" panose="02010600030101010101" pitchFamily="2" charset="-122"/>
              </a:rPr>
              <a:t>、</a:t>
            </a:r>
            <a:r>
              <a:rPr lang="en-US" altLang="zh-CN" sz="1600" dirty="0">
                <a:latin typeface="宋体" panose="02010600030101010101" pitchFamily="2" charset="-122"/>
              </a:rPr>
              <a:t>7.3.2</a:t>
            </a:r>
            <a:r>
              <a:rPr lang="zh-CN" altLang="en-US" sz="1600" dirty="0">
                <a:latin typeface="宋体" panose="02010600030101010101" pitchFamily="2" charset="-122"/>
              </a:rPr>
              <a:t>、</a:t>
            </a:r>
            <a:r>
              <a:rPr lang="en-US" altLang="zh-CN" sz="1600" dirty="0">
                <a:latin typeface="宋体" panose="02010600030101010101" pitchFamily="2" charset="-122"/>
              </a:rPr>
              <a:t>7.4.1</a:t>
            </a:r>
            <a:r>
              <a:rPr lang="zh-CN" altLang="en-US" sz="1600" dirty="0">
                <a:latin typeface="宋体" panose="02010600030101010101" pitchFamily="2" charset="-122"/>
              </a:rPr>
              <a:t>、</a:t>
            </a:r>
            <a:r>
              <a:rPr lang="en-US" altLang="zh-CN" sz="1600" dirty="0">
                <a:latin typeface="宋体" panose="02010600030101010101" pitchFamily="2" charset="-122"/>
              </a:rPr>
              <a:t>7.4.2</a:t>
            </a:r>
            <a:r>
              <a:rPr lang="zh-CN" altLang="en-US" sz="1600" dirty="0">
                <a:latin typeface="宋体" panose="02010600030101010101" pitchFamily="2" charset="-122"/>
              </a:rPr>
              <a:t>、</a:t>
            </a:r>
            <a:r>
              <a:rPr lang="en-US" altLang="zh-CN" sz="1600" dirty="0">
                <a:latin typeface="宋体" panose="02010600030101010101" pitchFamily="2" charset="-122"/>
              </a:rPr>
              <a:t>7.5.1</a:t>
            </a:r>
            <a:r>
              <a:rPr lang="zh-CN" altLang="en-US" sz="1600" dirty="0">
                <a:latin typeface="宋体" panose="02010600030101010101" pitchFamily="2" charset="-122"/>
              </a:rPr>
              <a:t>、</a:t>
            </a:r>
            <a:r>
              <a:rPr lang="en-US" altLang="zh-CN" sz="1600" dirty="0">
                <a:latin typeface="宋体" panose="02010600030101010101" pitchFamily="2" charset="-122"/>
              </a:rPr>
              <a:t>7.5.2</a:t>
            </a:r>
            <a:r>
              <a:rPr lang="zh-CN" altLang="en-US" sz="1600" dirty="0">
                <a:latin typeface="宋体" panose="02010600030101010101" pitchFamily="2" charset="-122"/>
              </a:rPr>
              <a:t>、</a:t>
            </a:r>
            <a:r>
              <a:rPr lang="en-US" altLang="zh-CN" sz="1600" dirty="0">
                <a:latin typeface="宋体" panose="02010600030101010101" pitchFamily="2" charset="-122"/>
              </a:rPr>
              <a:t>7.6.1</a:t>
            </a:r>
            <a:r>
              <a:rPr lang="zh-CN" altLang="en-US" sz="1600" dirty="0">
                <a:latin typeface="宋体" panose="02010600030101010101" pitchFamily="2" charset="-122"/>
              </a:rPr>
              <a:t>、</a:t>
            </a:r>
            <a:r>
              <a:rPr lang="en-US" altLang="zh-CN" sz="1600" dirty="0">
                <a:latin typeface="宋体" panose="02010600030101010101" pitchFamily="2" charset="-122"/>
              </a:rPr>
              <a:t>7.6.2</a:t>
            </a:r>
            <a:r>
              <a:rPr lang="zh-CN" altLang="en-US" sz="1600" dirty="0">
                <a:latin typeface="宋体" panose="02010600030101010101" pitchFamily="2" charset="-122"/>
              </a:rPr>
              <a:t>、</a:t>
            </a:r>
            <a:r>
              <a:rPr lang="en-US" altLang="zh-CN" sz="1600" dirty="0">
                <a:latin typeface="宋体" panose="02010600030101010101" pitchFamily="2" charset="-122"/>
              </a:rPr>
              <a:t>7.7.1</a:t>
            </a:r>
            <a:r>
              <a:rPr lang="zh-CN" altLang="en-US" sz="1600" dirty="0">
                <a:latin typeface="宋体" panose="02010600030101010101" pitchFamily="2" charset="-122"/>
              </a:rPr>
              <a:t>、</a:t>
            </a:r>
            <a:r>
              <a:rPr lang="en-US" altLang="zh-CN" sz="1600" dirty="0">
                <a:latin typeface="宋体" panose="02010600030101010101" pitchFamily="2" charset="-122"/>
              </a:rPr>
              <a:t>7.7.2</a:t>
            </a:r>
            <a:r>
              <a:rPr lang="zh-CN" altLang="en-US" sz="1600" dirty="0">
                <a:latin typeface="宋体" panose="02010600030101010101" pitchFamily="2" charset="-122"/>
              </a:rPr>
              <a:t>、</a:t>
            </a:r>
            <a:r>
              <a:rPr lang="en-US" altLang="zh-CN" sz="1600" dirty="0">
                <a:latin typeface="宋体" panose="02010600030101010101" pitchFamily="2" charset="-122"/>
              </a:rPr>
              <a:t>7.8.1</a:t>
            </a:r>
            <a:r>
              <a:rPr lang="zh-CN" altLang="en-US" sz="1600" dirty="0">
                <a:latin typeface="宋体" panose="02010600030101010101" pitchFamily="2" charset="-122"/>
              </a:rPr>
              <a:t>、</a:t>
            </a:r>
            <a:r>
              <a:rPr lang="en-US" altLang="zh-CN" sz="1600" dirty="0">
                <a:latin typeface="宋体" panose="02010600030101010101" pitchFamily="2" charset="-122"/>
              </a:rPr>
              <a:t>7.8.2</a:t>
            </a:r>
            <a:r>
              <a:rPr lang="zh-CN" altLang="en-US" sz="1600" dirty="0">
                <a:latin typeface="宋体" panose="02010600030101010101" pitchFamily="2" charset="-122"/>
              </a:rPr>
              <a:t>、</a:t>
            </a:r>
            <a:r>
              <a:rPr lang="en-US" altLang="zh-CN" sz="1600" dirty="0">
                <a:latin typeface="宋体" panose="02010600030101010101" pitchFamily="2" charset="-122"/>
              </a:rPr>
              <a:t>7.9.1</a:t>
            </a:r>
            <a:r>
              <a:rPr lang="zh-CN" altLang="en-US" sz="1600" dirty="0">
                <a:latin typeface="宋体" panose="02010600030101010101" pitchFamily="2" charset="-122"/>
              </a:rPr>
              <a:t>、</a:t>
            </a:r>
            <a:r>
              <a:rPr lang="en-US" altLang="zh-CN" sz="1600" dirty="0">
                <a:latin typeface="宋体" panose="02010600030101010101" pitchFamily="2" charset="-122"/>
              </a:rPr>
              <a:t>7.9.2</a:t>
            </a:r>
            <a:r>
              <a:rPr lang="zh-CN" altLang="en-US" sz="1600" dirty="0">
                <a:latin typeface="宋体" panose="02010600030101010101" pitchFamily="2" charset="-122"/>
              </a:rPr>
              <a:t>、</a:t>
            </a:r>
            <a:r>
              <a:rPr lang="en-US" altLang="zh-CN" sz="1600" dirty="0">
                <a:latin typeface="宋体" panose="02010600030101010101" pitchFamily="2" charset="-122"/>
              </a:rPr>
              <a:t>7.10.1</a:t>
            </a:r>
            <a:r>
              <a:rPr lang="zh-CN" altLang="en-US" sz="1600" dirty="0">
                <a:latin typeface="宋体" panose="02010600030101010101" pitchFamily="2" charset="-122"/>
              </a:rPr>
              <a:t>、</a:t>
            </a:r>
            <a:r>
              <a:rPr lang="en-US" altLang="zh-CN" sz="1600" dirty="0">
                <a:latin typeface="宋体" panose="02010600030101010101" pitchFamily="2" charset="-122"/>
              </a:rPr>
              <a:t>7.10.2</a:t>
            </a:r>
            <a:r>
              <a:rPr lang="zh-CN" altLang="en-US" sz="1600" dirty="0">
                <a:latin typeface="宋体" panose="02010600030101010101" pitchFamily="2" charset="-122"/>
              </a:rPr>
              <a:t>、</a:t>
            </a:r>
            <a:r>
              <a:rPr lang="en-US" altLang="zh-CN" sz="1600" dirty="0">
                <a:latin typeface="宋体" panose="02010600030101010101" pitchFamily="2" charset="-122"/>
              </a:rPr>
              <a:t>7.11.</a:t>
            </a:r>
            <a:endParaRPr lang="en-US" altLang="zh-CN" sz="1600" dirty="0">
              <a:latin typeface="宋体" panose="02010600030101010101" pitchFamily="2" charset="-122"/>
            </a:endParaRPr>
          </a:p>
          <a:p>
            <a:pPr eaLnBrk="1" hangingPunct="1">
              <a:lnSpc>
                <a:spcPct val="80000"/>
              </a:lnSpc>
              <a:buNone/>
            </a:pPr>
            <a:endParaRPr lang="en-US" altLang="zh-CN" sz="1600" dirty="0">
              <a:latin typeface="宋体" panose="02010600030101010101" pitchFamily="2" charset="-122"/>
            </a:endParaRPr>
          </a:p>
          <a:p>
            <a:pPr eaLnBrk="1" hangingPunct="1">
              <a:lnSpc>
                <a:spcPct val="80000"/>
              </a:lnSpc>
              <a:buNone/>
            </a:pPr>
            <a:r>
              <a:rPr lang="en-US" altLang="zh-CN" sz="2000" dirty="0">
                <a:latin typeface="宋体" panose="02010600030101010101" pitchFamily="2" charset="-122"/>
              </a:rPr>
              <a:t>8.</a:t>
            </a:r>
            <a:r>
              <a:rPr lang="zh-CN" altLang="en-US" sz="2000" dirty="0">
                <a:latin typeface="宋体" panose="02010600030101010101" pitchFamily="2" charset="-122"/>
              </a:rPr>
              <a:t>复审培训内容</a:t>
            </a:r>
            <a:endParaRPr lang="zh-CN" altLang="en-US" sz="2000" dirty="0">
              <a:latin typeface="宋体" panose="02010600030101010101" pitchFamily="2" charset="-122"/>
            </a:endParaRPr>
          </a:p>
          <a:p>
            <a:pPr eaLnBrk="1" hangingPunct="1">
              <a:lnSpc>
                <a:spcPct val="80000"/>
              </a:lnSpc>
              <a:buNone/>
            </a:pPr>
            <a:r>
              <a:rPr lang="zh-CN" altLang="en-US" sz="1700" dirty="0">
                <a:latin typeface="宋体" panose="02010600030101010101" pitchFamily="2" charset="-122"/>
              </a:rPr>
              <a:t> </a:t>
            </a:r>
            <a:r>
              <a:rPr lang="en-US" altLang="zh-CN" sz="1600" dirty="0">
                <a:latin typeface="宋体" panose="02010600030101010101" pitchFamily="2" charset="-122"/>
              </a:rPr>
              <a:t>8.1</a:t>
            </a:r>
            <a:r>
              <a:rPr lang="zh-CN" altLang="en-US" sz="1600" dirty="0">
                <a:latin typeface="宋体" panose="02010600030101010101" pitchFamily="2" charset="-122"/>
              </a:rPr>
              <a:t>典型事故案例分析；</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8.2</a:t>
            </a:r>
            <a:r>
              <a:rPr lang="zh-CN" altLang="en-US" sz="1600" dirty="0">
                <a:latin typeface="宋体" panose="02010600030101010101" pitchFamily="2" charset="-122"/>
              </a:rPr>
              <a:t>有关安全生产方面的新法律、法规，以及新的焊接国家标准、行业标准、规程和规范；</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8.3</a:t>
            </a:r>
            <a:r>
              <a:rPr lang="zh-CN" altLang="en-US" sz="1600" dirty="0">
                <a:latin typeface="宋体" panose="02010600030101010101" pitchFamily="2" charset="-122"/>
              </a:rPr>
              <a:t>有关焊接与切割方面的新技术、新工艺、新材料、新设备；</a:t>
            </a:r>
            <a:endParaRPr lang="zh-CN" altLang="en-US" sz="1600" dirty="0">
              <a:latin typeface="宋体" panose="02010600030101010101" pitchFamily="2" charset="-122"/>
            </a:endParaRPr>
          </a:p>
          <a:p>
            <a:pPr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8.4</a:t>
            </a:r>
            <a:r>
              <a:rPr lang="zh-CN" altLang="en-US" sz="1600" dirty="0">
                <a:latin typeface="宋体" panose="02010600030101010101" pitchFamily="2" charset="-122"/>
              </a:rPr>
              <a:t>对取证后或上次复审后个人安全生产情况和经验教训进行回顾总结</a:t>
            </a:r>
            <a:r>
              <a:rPr lang="zh-CN" altLang="en-US" sz="1700" dirty="0">
                <a:latin typeface="宋体" panose="02010600030101010101" pitchFamily="2" charset="-122"/>
              </a:rPr>
              <a:t> </a:t>
            </a:r>
            <a:endParaRPr lang="zh-CN" altLang="en-US" sz="1700" dirty="0">
              <a:latin typeface="宋体" panose="02010600030101010101" pitchFamily="2" charset="-122"/>
            </a:endParaRPr>
          </a:p>
          <a:p>
            <a:pPr eaLnBrk="1" hangingPunct="1">
              <a:lnSpc>
                <a:spcPct val="80000"/>
              </a:lnSpc>
              <a:buNone/>
            </a:pPr>
            <a:endParaRPr lang="zh-CN" altLang="en-US" sz="1700" dirty="0">
              <a:latin typeface="宋体" panose="02010600030101010101" pitchFamily="2" charset="-122"/>
            </a:endParaRPr>
          </a:p>
          <a:p>
            <a:pPr eaLnBrk="1" hangingPunct="1">
              <a:lnSpc>
                <a:spcPct val="80000"/>
              </a:lnSpc>
              <a:buNone/>
            </a:pPr>
            <a:r>
              <a:rPr lang="en-US" altLang="zh-CN" sz="2000" dirty="0">
                <a:latin typeface="宋体" panose="02010600030101010101" pitchFamily="2" charset="-122"/>
              </a:rPr>
              <a:t>9.</a:t>
            </a:r>
            <a:r>
              <a:rPr lang="zh-CN" altLang="en-US" sz="2000" dirty="0">
                <a:latin typeface="宋体" panose="02010600030101010101" pitchFamily="2" charset="-122"/>
              </a:rPr>
              <a:t>复审考核内容及要求</a:t>
            </a:r>
            <a:endParaRPr lang="zh-CN" altLang="en-US" sz="2000" dirty="0">
              <a:latin typeface="宋体" panose="02010600030101010101" pitchFamily="2" charset="-122"/>
            </a:endParaRPr>
          </a:p>
          <a:p>
            <a:pPr eaLnBrk="1" hangingPunct="1">
              <a:lnSpc>
                <a:spcPct val="80000"/>
              </a:lnSpc>
              <a:buNone/>
            </a:pPr>
            <a:endParaRPr lang="zh-CN" altLang="en-US" sz="2000" dirty="0">
              <a:latin typeface="宋体" panose="02010600030101010101" pitchFamily="2" charset="-122"/>
            </a:endParaRPr>
          </a:p>
          <a:p>
            <a:pPr eaLnBrk="1" hangingPunct="1">
              <a:lnSpc>
                <a:spcPct val="80000"/>
              </a:lnSpc>
              <a:buNone/>
            </a:pPr>
            <a:r>
              <a:rPr lang="en-US" altLang="zh-CN" sz="2000" dirty="0">
                <a:latin typeface="宋体" panose="02010600030101010101" pitchFamily="2" charset="-122"/>
              </a:rPr>
              <a:t>10.</a:t>
            </a:r>
            <a:r>
              <a:rPr lang="zh-CN" altLang="en-US" sz="2000" dirty="0">
                <a:latin typeface="宋体" panose="02010600030101010101" pitchFamily="2" charset="-122"/>
              </a:rPr>
              <a:t>课时安排</a:t>
            </a:r>
            <a:endParaRPr lang="zh-CN" altLang="en-US" sz="2000" dirty="0">
              <a:latin typeface="宋体" panose="0201060003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3"/>
          <p:cNvSpPr>
            <a:spLocks noGrp="1"/>
          </p:cNvSpPr>
          <p:nvPr>
            <p:ph idx="1"/>
          </p:nvPr>
        </p:nvSpPr>
        <p:spPr>
          <a:xfrm>
            <a:off x="457200" y="188913"/>
            <a:ext cx="8229600" cy="5942012"/>
          </a:xfrm>
          <a:ln/>
        </p:spPr>
        <p:txBody>
          <a:bodyPr vert="horz" wrap="square" lIns="91440" tIns="45720" rIns="91440" bIns="45720" anchor="t" anchorCtr="0"/>
          <a:p>
            <a:pPr eaLnBrk="1" hangingPunct="1"/>
            <a:r>
              <a:rPr lang="zh-CN" altLang="en-US" sz="2000" b="1" dirty="0"/>
              <a:t>附表</a:t>
            </a:r>
            <a:r>
              <a:rPr lang="en-US" altLang="zh-CN" sz="2000" b="1" dirty="0"/>
              <a:t>1.</a:t>
            </a:r>
            <a:r>
              <a:rPr lang="zh-CN" altLang="en-US" sz="2000" b="1" dirty="0"/>
              <a:t>熔化焊接与热切割作业人员培训课时安排</a:t>
            </a:r>
            <a:endParaRPr lang="zh-CN" altLang="en-US" sz="2000" b="1" dirty="0"/>
          </a:p>
        </p:txBody>
      </p:sp>
      <p:pic>
        <p:nvPicPr>
          <p:cNvPr id="37891" name="Picture 5" descr="ps1"/>
          <p:cNvPicPr>
            <a:picLocks noChangeAspect="1"/>
          </p:cNvPicPr>
          <p:nvPr/>
        </p:nvPicPr>
        <p:blipFill>
          <a:blip r:embed="rId1"/>
          <a:stretch>
            <a:fillRect/>
          </a:stretch>
        </p:blipFill>
        <p:spPr>
          <a:xfrm>
            <a:off x="827088" y="908050"/>
            <a:ext cx="7489825" cy="5113338"/>
          </a:xfrm>
          <a:prstGeom prst="rect">
            <a:avLst/>
          </a:prstGeom>
          <a:noFill/>
          <a:ln w="9525">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3"/>
          <p:cNvSpPr>
            <a:spLocks noGrp="1"/>
          </p:cNvSpPr>
          <p:nvPr>
            <p:ph idx="1"/>
          </p:nvPr>
        </p:nvSpPr>
        <p:spPr>
          <a:xfrm>
            <a:off x="539750" y="333375"/>
            <a:ext cx="8229600" cy="5581650"/>
          </a:xfrm>
          <a:ln/>
        </p:spPr>
        <p:txBody>
          <a:bodyPr vert="horz" wrap="square" lIns="91440" tIns="45720" rIns="91440" bIns="45720" anchor="t" anchorCtr="0"/>
          <a:p>
            <a:pPr eaLnBrk="1" hangingPunct="1"/>
            <a:r>
              <a:rPr lang="zh-CN" altLang="en-US" sz="2000" b="1" dirty="0"/>
              <a:t>附表</a:t>
            </a:r>
            <a:r>
              <a:rPr lang="en-US" altLang="zh-CN" sz="2000" b="1" dirty="0"/>
              <a:t>2.</a:t>
            </a:r>
            <a:r>
              <a:rPr lang="zh-CN" altLang="en-US" sz="2000" b="1" dirty="0"/>
              <a:t>熔化焊接与热切割作业人员复审培训课时安排</a:t>
            </a:r>
            <a:endParaRPr lang="zh-CN" altLang="en-US" sz="2000" b="1" dirty="0"/>
          </a:p>
        </p:txBody>
      </p:sp>
      <p:pic>
        <p:nvPicPr>
          <p:cNvPr id="38915" name="Picture 4" descr="ps2"/>
          <p:cNvPicPr>
            <a:picLocks noChangeAspect="1"/>
          </p:cNvPicPr>
          <p:nvPr/>
        </p:nvPicPr>
        <p:blipFill>
          <a:blip r:embed="rId1"/>
          <a:stretch>
            <a:fillRect/>
          </a:stretch>
        </p:blipFill>
        <p:spPr>
          <a:xfrm>
            <a:off x="1116013" y="1223963"/>
            <a:ext cx="7200900" cy="4581525"/>
          </a:xfrm>
          <a:prstGeom prst="rect">
            <a:avLst/>
          </a:prstGeom>
          <a:noFill/>
          <a:ln w="9525">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3"/>
          <p:cNvSpPr>
            <a:spLocks noGrp="1"/>
          </p:cNvSpPr>
          <p:nvPr>
            <p:ph idx="1"/>
          </p:nvPr>
        </p:nvSpPr>
        <p:spPr>
          <a:xfrm>
            <a:off x="457200" y="1268413"/>
            <a:ext cx="8229600" cy="4862512"/>
          </a:xfrm>
          <a:ln/>
        </p:spPr>
        <p:txBody>
          <a:bodyPr vert="horz" wrap="square" lIns="91440" tIns="45720" rIns="91440" bIns="45720" anchor="t" anchorCtr="0"/>
          <a:p>
            <a:pPr marL="571500" indent="-571500" eaLnBrk="1" hangingPunct="1">
              <a:buNone/>
            </a:pPr>
            <a:r>
              <a:rPr lang="en-US" altLang="zh-CN" sz="2600" dirty="0"/>
              <a:t>1.</a:t>
            </a:r>
            <a:r>
              <a:rPr lang="zh-CN" altLang="en-US" sz="2600" dirty="0"/>
              <a:t>范围</a:t>
            </a:r>
            <a:endParaRPr lang="zh-CN" altLang="en-US" sz="2600" dirty="0"/>
          </a:p>
          <a:p>
            <a:pPr marL="571500" indent="-571500" eaLnBrk="1" hangingPunct="1">
              <a:buNone/>
            </a:pPr>
            <a:r>
              <a:rPr lang="en-US" altLang="zh-CN" sz="2600" dirty="0"/>
              <a:t>2.</a:t>
            </a:r>
            <a:r>
              <a:rPr lang="zh-CN" altLang="en-US" sz="2600" dirty="0"/>
              <a:t>引用</a:t>
            </a:r>
            <a:endParaRPr lang="zh-CN" altLang="en-US" sz="2600" dirty="0"/>
          </a:p>
          <a:p>
            <a:pPr marL="571500" indent="-571500" eaLnBrk="1" hangingPunct="1">
              <a:buNone/>
            </a:pPr>
            <a:r>
              <a:rPr lang="en-US" altLang="zh-CN" sz="2600" dirty="0"/>
              <a:t>3.</a:t>
            </a:r>
            <a:r>
              <a:rPr lang="zh-CN" altLang="en-US" sz="2600" dirty="0"/>
              <a:t>术语定义</a:t>
            </a:r>
            <a:endParaRPr lang="zh-CN" altLang="en-US" sz="2600" dirty="0"/>
          </a:p>
          <a:p>
            <a:pPr marL="571500" indent="-571500" eaLnBrk="1" hangingPunct="1">
              <a:buNone/>
            </a:pPr>
            <a:r>
              <a:rPr lang="zh-CN" altLang="en-US" sz="1600" dirty="0"/>
              <a:t>    </a:t>
            </a:r>
            <a:r>
              <a:rPr lang="en-US" altLang="zh-CN" sz="1600" dirty="0"/>
              <a:t>3.1</a:t>
            </a:r>
            <a:r>
              <a:rPr lang="zh-CN" altLang="en-US" sz="1600" dirty="0"/>
              <a:t>压焊</a:t>
            </a:r>
            <a:endParaRPr lang="zh-CN" altLang="en-US" sz="1600" dirty="0"/>
          </a:p>
          <a:p>
            <a:pPr marL="571500" indent="-571500" eaLnBrk="1" hangingPunct="1">
              <a:buNone/>
            </a:pPr>
            <a:r>
              <a:rPr lang="zh-CN" altLang="en-US" sz="1600" dirty="0"/>
              <a:t>    </a:t>
            </a:r>
            <a:r>
              <a:rPr lang="en-US" altLang="zh-CN" sz="1600" dirty="0"/>
              <a:t>3.2</a:t>
            </a:r>
            <a:r>
              <a:rPr lang="zh-CN" altLang="en-US" sz="1600" dirty="0"/>
              <a:t>电阻焊</a:t>
            </a:r>
            <a:endParaRPr lang="zh-CN" altLang="en-US" sz="1600" dirty="0"/>
          </a:p>
          <a:p>
            <a:pPr marL="571500" indent="-571500" eaLnBrk="1" hangingPunct="1">
              <a:buNone/>
            </a:pPr>
            <a:r>
              <a:rPr lang="zh-CN" altLang="en-US" sz="1600" dirty="0"/>
              <a:t>    </a:t>
            </a:r>
            <a:r>
              <a:rPr lang="en-US" altLang="zh-CN" sz="1600" dirty="0"/>
              <a:t>3.3</a:t>
            </a:r>
            <a:r>
              <a:rPr lang="zh-CN" altLang="en-US" sz="1600" dirty="0"/>
              <a:t>摩擦焊</a:t>
            </a:r>
            <a:endParaRPr lang="zh-CN" altLang="en-US" sz="1600" dirty="0"/>
          </a:p>
          <a:p>
            <a:pPr marL="571500" indent="-571500" eaLnBrk="1" hangingPunct="1">
              <a:buNone/>
            </a:pPr>
            <a:r>
              <a:rPr lang="zh-CN" altLang="en-US" sz="1600" dirty="0"/>
              <a:t>    </a:t>
            </a:r>
            <a:r>
              <a:rPr lang="en-US" altLang="zh-CN" sz="1600" dirty="0"/>
              <a:t>3.4</a:t>
            </a:r>
            <a:r>
              <a:rPr lang="zh-CN" altLang="en-US" sz="1600" dirty="0"/>
              <a:t>扩散焊</a:t>
            </a:r>
            <a:endParaRPr lang="zh-CN" altLang="en-US" sz="1600" dirty="0"/>
          </a:p>
          <a:p>
            <a:pPr marL="571500" indent="-571500" eaLnBrk="1" hangingPunct="1">
              <a:buNone/>
            </a:pPr>
            <a:r>
              <a:rPr lang="zh-CN" altLang="en-US" sz="1600" dirty="0"/>
              <a:t>    </a:t>
            </a:r>
            <a:r>
              <a:rPr lang="en-US" altLang="zh-CN" sz="1600" dirty="0"/>
              <a:t>3.5</a:t>
            </a:r>
            <a:r>
              <a:rPr lang="zh-CN" altLang="en-US" sz="1600" dirty="0"/>
              <a:t>超声波焊</a:t>
            </a:r>
            <a:endParaRPr lang="zh-CN" altLang="en-US" sz="1600" dirty="0"/>
          </a:p>
          <a:p>
            <a:pPr marL="571500" indent="-571500" eaLnBrk="1" hangingPunct="1">
              <a:buNone/>
            </a:pPr>
            <a:r>
              <a:rPr lang="zh-CN" altLang="en-US" sz="1600" dirty="0"/>
              <a:t>    </a:t>
            </a:r>
            <a:r>
              <a:rPr lang="en-US" altLang="zh-CN" sz="1600" dirty="0"/>
              <a:t>3.6</a:t>
            </a:r>
            <a:r>
              <a:rPr lang="zh-CN" altLang="en-US" sz="1600" dirty="0"/>
              <a:t>爆炸焊</a:t>
            </a:r>
            <a:endParaRPr lang="zh-CN" altLang="en-US" sz="1600" dirty="0"/>
          </a:p>
          <a:p>
            <a:pPr marL="571500" indent="-571500" eaLnBrk="1" hangingPunct="1">
              <a:buNone/>
            </a:pPr>
            <a:r>
              <a:rPr lang="zh-CN" altLang="en-US" sz="1600" dirty="0"/>
              <a:t>    </a:t>
            </a:r>
            <a:r>
              <a:rPr lang="en-US" altLang="zh-CN" sz="1600" dirty="0"/>
              <a:t>3.7</a:t>
            </a:r>
            <a:r>
              <a:rPr lang="zh-CN" altLang="en-US" sz="1600" dirty="0"/>
              <a:t>冷压焊</a:t>
            </a:r>
            <a:endParaRPr lang="zh-CN" altLang="en-US" sz="1600" dirty="0"/>
          </a:p>
          <a:p>
            <a:pPr marL="571500" indent="-571500" eaLnBrk="1" hangingPunct="1">
              <a:buNone/>
            </a:pPr>
            <a:r>
              <a:rPr lang="zh-CN" altLang="en-US" sz="1600" dirty="0"/>
              <a:t>    </a:t>
            </a:r>
            <a:r>
              <a:rPr lang="en-US" altLang="zh-CN" sz="1600" dirty="0"/>
              <a:t>3.8</a:t>
            </a:r>
            <a:r>
              <a:rPr lang="zh-CN" altLang="en-US" sz="1600" dirty="0"/>
              <a:t>气压焊</a:t>
            </a:r>
            <a:endParaRPr lang="zh-CN" altLang="en-US" sz="1600" dirty="0"/>
          </a:p>
          <a:p>
            <a:pPr marL="571500" indent="-571500" eaLnBrk="1" hangingPunct="1">
              <a:buNone/>
            </a:pPr>
            <a:r>
              <a:rPr lang="zh-CN" altLang="en-US" sz="1600" dirty="0"/>
              <a:t>    </a:t>
            </a:r>
            <a:r>
              <a:rPr lang="en-US" altLang="zh-CN" sz="1600" dirty="0"/>
              <a:t>3.9</a:t>
            </a:r>
            <a:r>
              <a:rPr lang="zh-CN" altLang="en-US" sz="1600" dirty="0"/>
              <a:t>高频焊</a:t>
            </a:r>
            <a:endParaRPr lang="zh-CN" altLang="en-US" sz="1600" dirty="0"/>
          </a:p>
          <a:p>
            <a:pPr marL="571500" indent="-571500" eaLnBrk="1" hangingPunct="1">
              <a:buNone/>
            </a:pPr>
            <a:r>
              <a:rPr lang="zh-CN" altLang="en-US" sz="1600" dirty="0"/>
              <a:t>    </a:t>
            </a:r>
            <a:r>
              <a:rPr lang="en-US" altLang="zh-CN" sz="1600" dirty="0"/>
              <a:t>3.10</a:t>
            </a:r>
            <a:r>
              <a:rPr lang="zh-CN" altLang="en-US" sz="1600" dirty="0"/>
              <a:t>电容储触电焊</a:t>
            </a:r>
            <a:endParaRPr lang="zh-CN" altLang="en-US" sz="1600" dirty="0"/>
          </a:p>
          <a:p>
            <a:pPr marL="571500" indent="-571500" eaLnBrk="1" hangingPunct="1">
              <a:buNone/>
            </a:pPr>
            <a:r>
              <a:rPr lang="en-US" altLang="zh-CN" sz="2600" dirty="0"/>
              <a:t>4.</a:t>
            </a:r>
            <a:r>
              <a:rPr lang="zh-CN" altLang="en-US" sz="2600" dirty="0"/>
              <a:t>基本条件</a:t>
            </a:r>
            <a:endParaRPr lang="zh-CN" altLang="en-US" sz="2600" dirty="0"/>
          </a:p>
        </p:txBody>
      </p:sp>
      <p:sp>
        <p:nvSpPr>
          <p:cNvPr id="39939" name="AutoShape 4"/>
          <p:cNvSpPr/>
          <p:nvPr>
            <p:ph type="title"/>
          </p:nvPr>
        </p:nvSpPr>
        <p:spPr>
          <a:xfrm>
            <a:off x="457200" y="277813"/>
            <a:ext cx="8229600" cy="847725"/>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zh-CN" sz="2600" b="1" dirty="0"/>
              <a:t>（三）压力焊作业人员安全技术培训大纲和考核标准</a:t>
            </a:r>
            <a:endParaRPr lang="zh-CN" altLang="en-US" sz="26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3"/>
          <p:cNvSpPr>
            <a:spLocks noGrp="1"/>
          </p:cNvSpPr>
          <p:nvPr>
            <p:ph idx="1"/>
          </p:nvPr>
        </p:nvSpPr>
        <p:spPr>
          <a:xfrm>
            <a:off x="457200" y="333375"/>
            <a:ext cx="8229600" cy="5797550"/>
          </a:xfrm>
          <a:ln/>
        </p:spPr>
        <p:txBody>
          <a:bodyPr vert="horz" wrap="square" lIns="91440" tIns="45720" rIns="91440" bIns="45720" anchor="t" anchorCtr="0"/>
          <a:p>
            <a:pPr marL="571500" indent="-571500" eaLnBrk="1" hangingPunct="1">
              <a:lnSpc>
                <a:spcPct val="80000"/>
              </a:lnSpc>
              <a:buNone/>
            </a:pPr>
            <a:r>
              <a:rPr lang="en-US" altLang="zh-CN" sz="2600" dirty="0"/>
              <a:t>5. </a:t>
            </a:r>
            <a:r>
              <a:rPr lang="zh-CN" altLang="en-US" sz="2600" dirty="0"/>
              <a:t>培训内容</a:t>
            </a:r>
            <a:endParaRPr lang="zh-CN" altLang="en-US" sz="2600" dirty="0"/>
          </a:p>
          <a:p>
            <a:pPr marL="571500" indent="-571500" eaLnBrk="1" hangingPunct="1">
              <a:lnSpc>
                <a:spcPct val="80000"/>
              </a:lnSpc>
              <a:buNone/>
            </a:pPr>
            <a:r>
              <a:rPr lang="zh-CN" altLang="en-US" sz="1800" dirty="0"/>
              <a:t>    </a:t>
            </a:r>
            <a:endParaRPr lang="zh-CN" altLang="en-US" sz="1800" dirty="0"/>
          </a:p>
          <a:p>
            <a:pPr marL="571500" indent="-571500" eaLnBrk="1" hangingPunct="1">
              <a:lnSpc>
                <a:spcPct val="80000"/>
              </a:lnSpc>
              <a:buNone/>
            </a:pPr>
            <a:r>
              <a:rPr lang="zh-CN" altLang="en-US" sz="1800" dirty="0"/>
              <a:t>    </a:t>
            </a:r>
            <a:r>
              <a:rPr lang="en-US" altLang="zh-CN" sz="1800" dirty="0"/>
              <a:t>5.1</a:t>
            </a:r>
            <a:r>
              <a:rPr lang="zh-CN" altLang="en-US" sz="1800" dirty="0"/>
              <a:t>通用部分（</a:t>
            </a:r>
            <a:r>
              <a:rPr lang="en-US" altLang="zh-CN" sz="1800" dirty="0"/>
              <a:t>88</a:t>
            </a:r>
            <a:r>
              <a:rPr lang="zh-CN" altLang="en-US" sz="1800" dirty="0"/>
              <a:t>学时）</a:t>
            </a:r>
            <a:endParaRPr lang="zh-CN" altLang="en-US" sz="1800" dirty="0"/>
          </a:p>
          <a:p>
            <a:pPr marL="571500" indent="-571500" eaLnBrk="1" hangingPunct="1">
              <a:lnSpc>
                <a:spcPct val="80000"/>
              </a:lnSpc>
              <a:buNone/>
            </a:pPr>
            <a:r>
              <a:rPr lang="zh-CN" altLang="en-US" sz="1800" dirty="0"/>
              <a:t>    </a:t>
            </a:r>
            <a:r>
              <a:rPr lang="en-US" altLang="zh-CN" sz="1800" dirty="0"/>
              <a:t>5.1.1</a:t>
            </a:r>
            <a:r>
              <a:rPr lang="zh-CN" altLang="en-US" sz="1800" dirty="0"/>
              <a:t>安全技术理论培训：</a:t>
            </a:r>
            <a:endParaRPr lang="zh-CN" altLang="en-US" sz="1800" dirty="0"/>
          </a:p>
          <a:p>
            <a:pPr marL="571500" indent="-571500" eaLnBrk="1" hangingPunct="1">
              <a:lnSpc>
                <a:spcPct val="80000"/>
              </a:lnSpc>
              <a:buNone/>
            </a:pPr>
            <a:r>
              <a:rPr lang="zh-CN" altLang="en-US" sz="1800" dirty="0"/>
              <a:t>    </a:t>
            </a:r>
            <a:r>
              <a:rPr lang="en-US" altLang="zh-CN" sz="1800" dirty="0"/>
              <a:t>5.1.1.1</a:t>
            </a:r>
            <a:r>
              <a:rPr lang="zh-CN" altLang="en-US" sz="1800" dirty="0"/>
              <a:t>安全生产法律法规与安全管理；</a:t>
            </a:r>
            <a:endParaRPr lang="zh-CN" altLang="en-US" sz="1800" dirty="0"/>
          </a:p>
          <a:p>
            <a:pPr marL="571500" indent="-571500" eaLnBrk="1" hangingPunct="1">
              <a:lnSpc>
                <a:spcPct val="80000"/>
              </a:lnSpc>
              <a:buNone/>
            </a:pPr>
            <a:r>
              <a:rPr lang="zh-CN" altLang="en-US" sz="1800" dirty="0"/>
              <a:t>    </a:t>
            </a:r>
            <a:r>
              <a:rPr lang="en-US" altLang="zh-CN" sz="1800" dirty="0"/>
              <a:t>5.1.1.2</a:t>
            </a:r>
            <a:r>
              <a:rPr lang="zh-CN" altLang="en-US" sz="1800" dirty="0"/>
              <a:t>压焊基础知识；</a:t>
            </a:r>
            <a:endParaRPr lang="zh-CN" altLang="en-US" sz="1800" dirty="0"/>
          </a:p>
          <a:p>
            <a:pPr marL="571500" indent="-571500" eaLnBrk="1" hangingPunct="1">
              <a:lnSpc>
                <a:spcPct val="80000"/>
              </a:lnSpc>
              <a:buNone/>
            </a:pPr>
            <a:r>
              <a:rPr lang="zh-CN" altLang="en-US" sz="1800" dirty="0"/>
              <a:t>    </a:t>
            </a:r>
            <a:r>
              <a:rPr lang="en-US" altLang="zh-CN" sz="1800" dirty="0"/>
              <a:t>5.1.1.3</a:t>
            </a:r>
            <a:r>
              <a:rPr lang="zh-CN" altLang="en-US" sz="1800" dirty="0"/>
              <a:t>压焊安全用电；</a:t>
            </a:r>
            <a:endParaRPr lang="zh-CN" altLang="en-US" sz="1800" dirty="0"/>
          </a:p>
          <a:p>
            <a:pPr marL="571500" indent="-571500" eaLnBrk="1" hangingPunct="1">
              <a:lnSpc>
                <a:spcPct val="80000"/>
              </a:lnSpc>
              <a:buNone/>
            </a:pPr>
            <a:r>
              <a:rPr lang="zh-CN" altLang="en-US" sz="1800" dirty="0"/>
              <a:t>    </a:t>
            </a:r>
            <a:r>
              <a:rPr lang="en-US" altLang="zh-CN" sz="1800" dirty="0"/>
              <a:t>5.1.1.4</a:t>
            </a:r>
            <a:r>
              <a:rPr lang="zh-CN" altLang="en-US" sz="1800" dirty="0"/>
              <a:t>化学品安全使用；</a:t>
            </a:r>
            <a:endParaRPr lang="zh-CN" altLang="en-US" sz="1800" dirty="0"/>
          </a:p>
          <a:p>
            <a:pPr marL="571500" indent="-571500" eaLnBrk="1" hangingPunct="1">
              <a:lnSpc>
                <a:spcPct val="80000"/>
              </a:lnSpc>
              <a:buNone/>
            </a:pPr>
            <a:r>
              <a:rPr lang="zh-CN" altLang="en-US" sz="1800" dirty="0"/>
              <a:t>    </a:t>
            </a:r>
            <a:r>
              <a:rPr lang="en-US" altLang="zh-CN" sz="1800" dirty="0"/>
              <a:t>5.1.1.5</a:t>
            </a:r>
            <a:r>
              <a:rPr lang="zh-CN" altLang="en-US" sz="1800" dirty="0"/>
              <a:t>压焊作业防火防燥；</a:t>
            </a:r>
            <a:endParaRPr lang="zh-CN" altLang="en-US" sz="1800" dirty="0"/>
          </a:p>
          <a:p>
            <a:pPr marL="571500" indent="-571500" eaLnBrk="1" hangingPunct="1">
              <a:lnSpc>
                <a:spcPct val="80000"/>
              </a:lnSpc>
              <a:buNone/>
            </a:pPr>
            <a:r>
              <a:rPr lang="zh-CN" altLang="en-US" sz="1800" dirty="0"/>
              <a:t>    </a:t>
            </a:r>
            <a:r>
              <a:rPr lang="en-US" altLang="zh-CN" sz="1800" dirty="0"/>
              <a:t>5.1.1.6</a:t>
            </a:r>
            <a:r>
              <a:rPr lang="zh-CN" altLang="en-US" sz="1800" dirty="0"/>
              <a:t>压焊劳动卫生与防护；</a:t>
            </a:r>
            <a:endParaRPr lang="zh-CN" altLang="en-US" sz="1800" dirty="0"/>
          </a:p>
          <a:p>
            <a:pPr marL="571500" indent="-571500" eaLnBrk="1" hangingPunct="1">
              <a:lnSpc>
                <a:spcPct val="80000"/>
              </a:lnSpc>
              <a:buNone/>
            </a:pPr>
            <a:r>
              <a:rPr lang="zh-CN" altLang="en-US" sz="1800" dirty="0"/>
              <a:t>    </a:t>
            </a:r>
            <a:r>
              <a:rPr lang="en-US" altLang="zh-CN" sz="1800" dirty="0"/>
              <a:t>5.1.2</a:t>
            </a:r>
            <a:r>
              <a:rPr lang="zh-CN" altLang="en-US" sz="1800" dirty="0"/>
              <a:t>实际操作训练；</a:t>
            </a:r>
            <a:endParaRPr lang="zh-CN" altLang="en-US" sz="1800" dirty="0"/>
          </a:p>
          <a:p>
            <a:pPr marL="571500" indent="-571500" eaLnBrk="1" hangingPunct="1">
              <a:lnSpc>
                <a:spcPct val="80000"/>
              </a:lnSpc>
              <a:buNone/>
            </a:pPr>
            <a:r>
              <a:rPr lang="zh-CN" altLang="en-US" sz="1800" dirty="0"/>
              <a:t>    </a:t>
            </a:r>
            <a:r>
              <a:rPr lang="en-US" altLang="zh-CN" sz="1800" dirty="0"/>
              <a:t>5.2</a:t>
            </a:r>
            <a:r>
              <a:rPr lang="zh-CN" altLang="en-US" sz="1800" dirty="0"/>
              <a:t>电阻焊；</a:t>
            </a:r>
            <a:endParaRPr lang="zh-CN" altLang="en-US" sz="1800" dirty="0"/>
          </a:p>
          <a:p>
            <a:pPr marL="571500" indent="-571500" eaLnBrk="1" hangingPunct="1">
              <a:lnSpc>
                <a:spcPct val="80000"/>
              </a:lnSpc>
              <a:buNone/>
            </a:pPr>
            <a:r>
              <a:rPr lang="zh-CN" altLang="en-US" sz="1800" dirty="0"/>
              <a:t>    </a:t>
            </a:r>
            <a:r>
              <a:rPr lang="en-US" altLang="zh-CN" sz="1800" dirty="0"/>
              <a:t>5.3</a:t>
            </a:r>
            <a:r>
              <a:rPr lang="zh-CN" altLang="en-US" sz="1800" dirty="0"/>
              <a:t>摩擦焊；</a:t>
            </a:r>
            <a:endParaRPr lang="zh-CN" altLang="en-US" sz="1800" dirty="0"/>
          </a:p>
          <a:p>
            <a:pPr marL="571500" indent="-571500" eaLnBrk="1" hangingPunct="1">
              <a:lnSpc>
                <a:spcPct val="80000"/>
              </a:lnSpc>
              <a:buNone/>
            </a:pPr>
            <a:r>
              <a:rPr lang="zh-CN" altLang="en-US" sz="1800" dirty="0"/>
              <a:t>    </a:t>
            </a:r>
            <a:r>
              <a:rPr lang="en-US" altLang="zh-CN" sz="1800" dirty="0"/>
              <a:t>5.4</a:t>
            </a:r>
            <a:r>
              <a:rPr lang="zh-CN" altLang="en-US" sz="1800" dirty="0"/>
              <a:t>扩散焊；</a:t>
            </a:r>
            <a:endParaRPr lang="zh-CN" altLang="en-US" sz="1800" dirty="0"/>
          </a:p>
          <a:p>
            <a:pPr marL="571500" indent="-571500" eaLnBrk="1" hangingPunct="1">
              <a:lnSpc>
                <a:spcPct val="80000"/>
              </a:lnSpc>
              <a:buNone/>
            </a:pPr>
            <a:r>
              <a:rPr lang="zh-CN" altLang="en-US" sz="1800" dirty="0"/>
              <a:t>    </a:t>
            </a:r>
            <a:r>
              <a:rPr lang="en-US" altLang="zh-CN" sz="1800" dirty="0"/>
              <a:t>5.5</a:t>
            </a:r>
            <a:r>
              <a:rPr lang="zh-CN" altLang="en-US" sz="1800" dirty="0"/>
              <a:t>超声波焊；</a:t>
            </a:r>
            <a:endParaRPr lang="zh-CN" altLang="en-US" sz="1800" dirty="0"/>
          </a:p>
          <a:p>
            <a:pPr marL="571500" indent="-571500" eaLnBrk="1" hangingPunct="1">
              <a:lnSpc>
                <a:spcPct val="80000"/>
              </a:lnSpc>
              <a:buNone/>
            </a:pPr>
            <a:r>
              <a:rPr lang="zh-CN" altLang="en-US" sz="1800" dirty="0"/>
              <a:t>    </a:t>
            </a:r>
            <a:r>
              <a:rPr lang="en-US" altLang="zh-CN" sz="1800" dirty="0"/>
              <a:t>5.6</a:t>
            </a:r>
            <a:r>
              <a:rPr lang="zh-CN" altLang="en-US" sz="1800" dirty="0"/>
              <a:t>爆炸焊；</a:t>
            </a:r>
            <a:endParaRPr lang="zh-CN" altLang="en-US" sz="1800" dirty="0"/>
          </a:p>
          <a:p>
            <a:pPr marL="571500" indent="-571500" eaLnBrk="1" hangingPunct="1">
              <a:lnSpc>
                <a:spcPct val="80000"/>
              </a:lnSpc>
              <a:buNone/>
            </a:pPr>
            <a:r>
              <a:rPr lang="zh-CN" altLang="en-US" sz="1800" dirty="0"/>
              <a:t>    </a:t>
            </a:r>
            <a:r>
              <a:rPr lang="en-US" altLang="zh-CN" sz="1800" dirty="0"/>
              <a:t>5.7</a:t>
            </a:r>
            <a:r>
              <a:rPr lang="zh-CN" altLang="en-US" sz="1800" dirty="0"/>
              <a:t>冷压焊；</a:t>
            </a:r>
            <a:endParaRPr lang="zh-CN" altLang="en-US" sz="1800" dirty="0"/>
          </a:p>
          <a:p>
            <a:pPr marL="571500" indent="-571500" eaLnBrk="1" hangingPunct="1">
              <a:lnSpc>
                <a:spcPct val="80000"/>
              </a:lnSpc>
              <a:buNone/>
            </a:pPr>
            <a:r>
              <a:rPr lang="zh-CN" altLang="en-US" sz="1800" dirty="0"/>
              <a:t>    </a:t>
            </a:r>
            <a:r>
              <a:rPr lang="en-US" altLang="zh-CN" sz="1800" dirty="0"/>
              <a:t>5.8</a:t>
            </a:r>
            <a:r>
              <a:rPr lang="zh-CN" altLang="en-US" sz="1800" dirty="0"/>
              <a:t>气压焊；</a:t>
            </a:r>
            <a:endParaRPr lang="zh-CN" altLang="en-US" sz="1800" dirty="0"/>
          </a:p>
          <a:p>
            <a:pPr marL="571500" indent="-571500" eaLnBrk="1" hangingPunct="1">
              <a:lnSpc>
                <a:spcPct val="80000"/>
              </a:lnSpc>
              <a:buNone/>
            </a:pPr>
            <a:r>
              <a:rPr lang="zh-CN" altLang="en-US" sz="1800" dirty="0"/>
              <a:t>    </a:t>
            </a:r>
            <a:r>
              <a:rPr lang="en-US" altLang="zh-CN" sz="1800" dirty="0"/>
              <a:t>5.9</a:t>
            </a:r>
            <a:r>
              <a:rPr lang="zh-CN" altLang="en-US" sz="1800" dirty="0"/>
              <a:t>高频焊；</a:t>
            </a:r>
            <a:endParaRPr lang="zh-CN" altLang="en-US" sz="1800" dirty="0"/>
          </a:p>
          <a:p>
            <a:pPr marL="571500" indent="-571500" eaLnBrk="1" hangingPunct="1">
              <a:lnSpc>
                <a:spcPct val="80000"/>
              </a:lnSpc>
              <a:buNone/>
            </a:pPr>
            <a:r>
              <a:rPr lang="zh-CN" altLang="en-US" sz="1800" dirty="0"/>
              <a:t>    </a:t>
            </a:r>
            <a:r>
              <a:rPr lang="en-US" altLang="zh-CN" sz="1800" dirty="0"/>
              <a:t>5.10</a:t>
            </a:r>
            <a:r>
              <a:rPr lang="zh-CN" altLang="en-US" sz="1800" dirty="0"/>
              <a:t>电容储触电焊；</a:t>
            </a:r>
            <a:endParaRPr lang="zh-CN" altLang="en-US"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3"/>
          <p:cNvSpPr>
            <a:spLocks noGrp="1"/>
          </p:cNvSpPr>
          <p:nvPr>
            <p:ph idx="1"/>
          </p:nvPr>
        </p:nvSpPr>
        <p:spPr>
          <a:xfrm>
            <a:off x="457200" y="260350"/>
            <a:ext cx="8229600" cy="5870575"/>
          </a:xfrm>
          <a:ln/>
        </p:spPr>
        <p:txBody>
          <a:bodyPr vert="horz" wrap="square" lIns="91440" tIns="45720" rIns="91440" bIns="45720" anchor="t" anchorCtr="0"/>
          <a:p>
            <a:pPr marL="571500" indent="-571500" eaLnBrk="1" hangingPunct="1">
              <a:lnSpc>
                <a:spcPct val="90000"/>
              </a:lnSpc>
              <a:buNone/>
            </a:pPr>
            <a:r>
              <a:rPr lang="en-US" altLang="zh-CN" dirty="0">
                <a:latin typeface="宋体" panose="02010600030101010101" pitchFamily="2" charset="-122"/>
              </a:rPr>
              <a:t>6.</a:t>
            </a:r>
            <a:r>
              <a:rPr lang="zh-CN" altLang="en-US" dirty="0">
                <a:latin typeface="宋体" panose="02010600030101010101" pitchFamily="2" charset="-122"/>
              </a:rPr>
              <a:t>考核办法</a:t>
            </a:r>
            <a:endParaRPr lang="zh-CN" altLang="en-US" dirty="0">
              <a:latin typeface="宋体" panose="02010600030101010101" pitchFamily="2" charset="-122"/>
            </a:endParaRPr>
          </a:p>
          <a:p>
            <a:pPr marL="571500" indent="-571500" eaLnBrk="1" hangingPunct="1">
              <a:lnSpc>
                <a:spcPct val="90000"/>
              </a:lnSpc>
              <a:buNone/>
            </a:pPr>
            <a:endParaRPr lang="zh-CN" altLang="en-US" dirty="0">
              <a:latin typeface="宋体" panose="02010600030101010101" pitchFamily="2" charset="-122"/>
            </a:endParaRPr>
          </a:p>
          <a:p>
            <a:pPr marL="571500" indent="-571500" eaLnBrk="1" hangingPunct="1">
              <a:lnSpc>
                <a:spcPct val="90000"/>
              </a:lnSpc>
              <a:buNone/>
            </a:pPr>
            <a:r>
              <a:rPr lang="en-US" altLang="zh-CN" dirty="0">
                <a:latin typeface="宋体" panose="02010600030101010101" pitchFamily="2" charset="-122"/>
              </a:rPr>
              <a:t>7.</a:t>
            </a:r>
            <a:r>
              <a:rPr lang="zh-CN" altLang="en-US" dirty="0">
                <a:latin typeface="宋体" panose="02010600030101010101" pitchFamily="2" charset="-122"/>
              </a:rPr>
              <a:t>考核内容及要求</a:t>
            </a:r>
            <a:endParaRPr lang="zh-CN" altLang="en-US" dirty="0">
              <a:latin typeface="宋体" panose="02010600030101010101" pitchFamily="2" charset="-122"/>
            </a:endParaRPr>
          </a:p>
          <a:p>
            <a:pPr marL="571500" indent="-571500" eaLnBrk="1" hangingPunct="1">
              <a:lnSpc>
                <a:spcPct val="90000"/>
              </a:lnSpc>
              <a:buNone/>
            </a:pPr>
            <a:r>
              <a:rPr lang="zh-CN" altLang="en-US" sz="1800" dirty="0">
                <a:latin typeface="宋体" panose="02010600030101010101" pitchFamily="2" charset="-122"/>
              </a:rPr>
              <a:t>   </a:t>
            </a:r>
            <a:r>
              <a:rPr lang="en-US" altLang="zh-CN" sz="1600" dirty="0">
                <a:latin typeface="宋体" panose="02010600030101010101" pitchFamily="2" charset="-122"/>
              </a:rPr>
              <a:t>7.1</a:t>
            </a:r>
            <a:r>
              <a:rPr lang="zh-CN" altLang="en-US" sz="1600" dirty="0">
                <a:latin typeface="宋体" panose="02010600030101010101" pitchFamily="2" charset="-122"/>
              </a:rPr>
              <a:t>通用部分：</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a:t>
            </a:r>
            <a:r>
              <a:rPr lang="zh-CN" altLang="en-US" sz="1600" dirty="0">
                <a:latin typeface="宋体" panose="02010600030101010101" pitchFamily="2" charset="-122"/>
              </a:rPr>
              <a:t>安全技术理论：</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7.1.1.1</a:t>
            </a:r>
            <a:r>
              <a:rPr lang="zh-CN" altLang="en-US" sz="1600" dirty="0">
                <a:latin typeface="宋体" panose="02010600030101010101" pitchFamily="2" charset="-122"/>
              </a:rPr>
              <a:t>安全生产法律法规与安全管理；</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7.1.1.2</a:t>
            </a:r>
            <a:r>
              <a:rPr lang="zh-CN" altLang="en-US" sz="1600" dirty="0">
                <a:latin typeface="宋体" panose="02010600030101010101" pitchFamily="2" charset="-122"/>
              </a:rPr>
              <a:t>压焊基础知识；</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7.1.1.3</a:t>
            </a:r>
            <a:r>
              <a:rPr lang="zh-CN" altLang="en-US" sz="1600" dirty="0">
                <a:latin typeface="宋体" panose="02010600030101010101" pitchFamily="2" charset="-122"/>
              </a:rPr>
              <a:t>压焊安全用电；</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7.1.1.4</a:t>
            </a:r>
            <a:r>
              <a:rPr lang="zh-CN" altLang="en-US" sz="1600" dirty="0">
                <a:latin typeface="宋体" panose="02010600030101010101" pitchFamily="2" charset="-122"/>
              </a:rPr>
              <a:t>化学品的安全使用；</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7.1.1.5</a:t>
            </a:r>
            <a:r>
              <a:rPr lang="zh-CN" altLang="en-US" sz="1600" dirty="0">
                <a:latin typeface="宋体" panose="02010600030101010101" pitchFamily="2" charset="-122"/>
              </a:rPr>
              <a:t>压焊作业的防火防燥；</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7.1.1.6</a:t>
            </a:r>
            <a:r>
              <a:rPr lang="zh-CN" altLang="en-US" sz="1600" dirty="0">
                <a:latin typeface="宋体" panose="02010600030101010101" pitchFamily="2" charset="-122"/>
              </a:rPr>
              <a:t>压焊劳动卫生与防护；</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7.1.2</a:t>
            </a:r>
            <a:r>
              <a:rPr lang="zh-CN" altLang="en-US" sz="1600" dirty="0">
                <a:latin typeface="宋体" panose="02010600030101010101" pitchFamily="2" charset="-122"/>
              </a:rPr>
              <a:t>实际操作</a:t>
            </a:r>
            <a:endParaRPr lang="zh-CN" altLang="en-US" sz="1600" dirty="0">
              <a:latin typeface="宋体" panose="02010600030101010101" pitchFamily="2" charset="-122"/>
            </a:endParaRPr>
          </a:p>
          <a:p>
            <a:pPr marL="571500" indent="-571500" eaLnBrk="1" hangingPunct="1">
              <a:lnSpc>
                <a:spcPct val="90000"/>
              </a:lnSpc>
              <a:buNone/>
            </a:pP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7. 2</a:t>
            </a:r>
            <a:r>
              <a:rPr lang="zh-CN" altLang="en-US" sz="1600" dirty="0">
                <a:latin typeface="宋体" panose="02010600030101010101" pitchFamily="2" charset="-122"/>
              </a:rPr>
              <a:t>电阻焊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7.3</a:t>
            </a:r>
            <a:r>
              <a:rPr lang="zh-CN" altLang="en-US" sz="1600" dirty="0">
                <a:latin typeface="宋体" panose="02010600030101010101" pitchFamily="2" charset="-122"/>
              </a:rPr>
              <a:t>摩擦焊；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7.4</a:t>
            </a:r>
            <a:r>
              <a:rPr lang="zh-CN" altLang="en-US" sz="1600" dirty="0">
                <a:latin typeface="宋体" panose="02010600030101010101" pitchFamily="2" charset="-122"/>
              </a:rPr>
              <a:t>扩散焊；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7.5</a:t>
            </a:r>
            <a:r>
              <a:rPr lang="zh-CN" altLang="en-US" sz="1600" dirty="0">
                <a:latin typeface="宋体" panose="02010600030101010101" pitchFamily="2" charset="-122"/>
              </a:rPr>
              <a:t>超声波焊；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7.6</a:t>
            </a:r>
            <a:r>
              <a:rPr lang="zh-CN" altLang="en-US" sz="1600" dirty="0">
                <a:latin typeface="宋体" panose="02010600030101010101" pitchFamily="2" charset="-122"/>
              </a:rPr>
              <a:t>爆炸焊；</a:t>
            </a:r>
            <a:endParaRPr lang="zh-CN" altLang="en-US" sz="1600" dirty="0">
              <a:latin typeface="宋体" panose="02010600030101010101" pitchFamily="2" charset="-122"/>
            </a:endParaRPr>
          </a:p>
          <a:p>
            <a:pPr marL="571500" indent="-571500" eaLnBrk="1" hangingPunct="1">
              <a:lnSpc>
                <a:spcPct val="90000"/>
              </a:lnSpc>
              <a:buNone/>
            </a:pPr>
            <a:r>
              <a:rPr lang="zh-CN" altLang="en-US" sz="1600" dirty="0">
                <a:latin typeface="宋体" panose="02010600030101010101" pitchFamily="2" charset="-122"/>
              </a:rPr>
              <a:t>    </a:t>
            </a:r>
            <a:r>
              <a:rPr lang="en-US" altLang="zh-CN" sz="1600" dirty="0">
                <a:latin typeface="宋体" panose="02010600030101010101" pitchFamily="2" charset="-122"/>
              </a:rPr>
              <a:t>7.7</a:t>
            </a:r>
            <a:r>
              <a:rPr lang="zh-CN" altLang="en-US" sz="1600" dirty="0">
                <a:latin typeface="宋体" panose="02010600030101010101" pitchFamily="2" charset="-122"/>
              </a:rPr>
              <a:t>冷压焊</a:t>
            </a:r>
            <a:endParaRPr lang="zh-CN" altLang="en-US" sz="1600" dirty="0">
              <a:latin typeface="宋体" panose="02010600030101010101" pitchFamily="2" charset="-122"/>
            </a:endParaRPr>
          </a:p>
          <a:p>
            <a:pPr marL="571500" indent="-571500" eaLnBrk="1" hangingPunct="1">
              <a:lnSpc>
                <a:spcPct val="90000"/>
              </a:lnSpc>
              <a:buNone/>
            </a:pPr>
            <a:endParaRPr lang="en-US" altLang="zh-CN" sz="1600" dirty="0">
              <a:latin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3"/>
          <p:cNvSpPr>
            <a:spLocks noGrp="1"/>
          </p:cNvSpPr>
          <p:nvPr>
            <p:ph idx="1"/>
          </p:nvPr>
        </p:nvSpPr>
        <p:spPr>
          <a:xfrm>
            <a:off x="457200" y="404813"/>
            <a:ext cx="8229600" cy="5726112"/>
          </a:xfrm>
          <a:ln/>
        </p:spPr>
        <p:txBody>
          <a:bodyPr vert="horz" wrap="square" lIns="91440" tIns="45720" rIns="91440" bIns="45720" anchor="t" anchorCtr="0"/>
          <a:p>
            <a:pPr eaLnBrk="1" hangingPunct="1">
              <a:buNone/>
            </a:pPr>
            <a:r>
              <a:rPr lang="en-US" altLang="zh-CN" sz="1600" dirty="0">
                <a:latin typeface="宋体" panose="02010600030101010101" pitchFamily="2" charset="-122"/>
              </a:rPr>
              <a:t>    7.8</a:t>
            </a:r>
            <a:r>
              <a:rPr lang="zh-CN" altLang="en-US" sz="1600" dirty="0">
                <a:latin typeface="宋体" panose="02010600030101010101" pitchFamily="2" charset="-122"/>
              </a:rPr>
              <a:t>气压焊；</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a:t>
            </a:r>
            <a:r>
              <a:rPr lang="en-US" altLang="zh-CN" sz="1600" dirty="0">
                <a:latin typeface="宋体" panose="02010600030101010101" pitchFamily="2" charset="-122"/>
              </a:rPr>
              <a:t>7.9</a:t>
            </a:r>
            <a:r>
              <a:rPr lang="zh-CN" altLang="en-US" sz="1600" dirty="0">
                <a:latin typeface="宋体" panose="02010600030101010101" pitchFamily="2" charset="-122"/>
              </a:rPr>
              <a:t>高频焊；</a:t>
            </a:r>
            <a:endParaRPr lang="zh-CN" altLang="en-US" sz="1600" dirty="0">
              <a:latin typeface="宋体" panose="02010600030101010101" pitchFamily="2" charset="-122"/>
            </a:endParaRPr>
          </a:p>
          <a:p>
            <a:pPr eaLnBrk="1" hangingPunct="1">
              <a:buNone/>
            </a:pPr>
            <a:r>
              <a:rPr lang="zh-CN" altLang="en-US" sz="1600" dirty="0">
                <a:latin typeface="宋体" panose="02010600030101010101" pitchFamily="2" charset="-122"/>
              </a:rPr>
              <a:t>    </a:t>
            </a:r>
            <a:r>
              <a:rPr lang="en-US" altLang="zh-CN" sz="1600" dirty="0">
                <a:latin typeface="宋体" panose="02010600030101010101" pitchFamily="2" charset="-122"/>
              </a:rPr>
              <a:t>7.10</a:t>
            </a:r>
            <a:r>
              <a:rPr lang="zh-CN" altLang="en-US" sz="1600" dirty="0">
                <a:latin typeface="宋体" panose="02010600030101010101" pitchFamily="2" charset="-122"/>
              </a:rPr>
              <a:t>电容储触电焊；</a:t>
            </a:r>
            <a:endParaRPr lang="zh-CN" altLang="en-US" sz="1600" dirty="0">
              <a:latin typeface="宋体" panose="02010600030101010101" pitchFamily="2" charset="-122"/>
            </a:endParaRPr>
          </a:p>
          <a:p>
            <a:pPr eaLnBrk="1" hangingPunct="1">
              <a:buNone/>
            </a:pPr>
            <a:endParaRPr lang="zh-CN" altLang="en-US" sz="1600" dirty="0">
              <a:latin typeface="宋体" panose="02010600030101010101" pitchFamily="2" charset="-122"/>
            </a:endParaRPr>
          </a:p>
          <a:p>
            <a:pPr eaLnBrk="1" hangingPunct="1">
              <a:buNone/>
            </a:pPr>
            <a:endParaRPr lang="zh-CN" altLang="en-US" sz="2600" dirty="0">
              <a:latin typeface="宋体" panose="02010600030101010101" pitchFamily="2" charset="-122"/>
            </a:endParaRPr>
          </a:p>
          <a:p>
            <a:pPr eaLnBrk="1" hangingPunct="1">
              <a:buNone/>
            </a:pPr>
            <a:r>
              <a:rPr lang="en-US" altLang="zh-CN" sz="2600" dirty="0"/>
              <a:t>8.</a:t>
            </a:r>
            <a:r>
              <a:rPr lang="zh-CN" altLang="en-US" sz="2600" dirty="0"/>
              <a:t>复审培训内容</a:t>
            </a:r>
            <a:endParaRPr lang="zh-CN" altLang="en-US" sz="2600" dirty="0"/>
          </a:p>
          <a:p>
            <a:pPr eaLnBrk="1" hangingPunct="1">
              <a:buNone/>
            </a:pPr>
            <a:endParaRPr lang="zh-CN" altLang="en-US" sz="2600" dirty="0"/>
          </a:p>
          <a:p>
            <a:pPr eaLnBrk="1" hangingPunct="1">
              <a:buNone/>
            </a:pPr>
            <a:r>
              <a:rPr lang="en-US" altLang="zh-CN" sz="2600" dirty="0"/>
              <a:t>9.</a:t>
            </a:r>
            <a:r>
              <a:rPr lang="zh-CN" altLang="en-US" sz="2600" dirty="0"/>
              <a:t>复审考核内容及要求</a:t>
            </a:r>
            <a:endParaRPr lang="zh-CN" altLang="en-US" sz="2600" dirty="0"/>
          </a:p>
          <a:p>
            <a:pPr eaLnBrk="1" hangingPunct="1">
              <a:buNone/>
            </a:pPr>
            <a:endParaRPr lang="zh-CN" altLang="en-US" sz="2600" dirty="0"/>
          </a:p>
          <a:p>
            <a:pPr eaLnBrk="1" hangingPunct="1">
              <a:buNone/>
            </a:pPr>
            <a:r>
              <a:rPr lang="en-US" altLang="zh-CN" sz="2600" dirty="0"/>
              <a:t>10.</a:t>
            </a:r>
            <a:r>
              <a:rPr lang="zh-CN" altLang="en-US" sz="2600" dirty="0"/>
              <a:t>课时安排：课时安排表、复审培训课时表（略）</a:t>
            </a:r>
            <a:endParaRPr lang="zh-CN" altLang="en-US" sz="2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3"/>
          <p:cNvSpPr>
            <a:spLocks noGrp="1"/>
          </p:cNvSpPr>
          <p:nvPr>
            <p:ph idx="1"/>
          </p:nvPr>
        </p:nvSpPr>
        <p:spPr>
          <a:xfrm>
            <a:off x="468313" y="1412875"/>
            <a:ext cx="8229600" cy="4530725"/>
          </a:xfrm>
          <a:ln/>
        </p:spPr>
        <p:txBody>
          <a:bodyPr vert="horz" wrap="square" lIns="91440" tIns="45720" rIns="91440" bIns="45720" anchor="t" anchorCtr="0"/>
          <a:p>
            <a:pPr marL="571500" indent="-571500" eaLnBrk="1" hangingPunct="1">
              <a:lnSpc>
                <a:spcPct val="90000"/>
              </a:lnSpc>
              <a:buNone/>
            </a:pPr>
            <a:r>
              <a:rPr lang="en-US" altLang="zh-CN" sz="2600" dirty="0"/>
              <a:t>1.</a:t>
            </a:r>
            <a:r>
              <a:rPr lang="zh-CN" altLang="en-US" sz="2600" dirty="0"/>
              <a:t>范围</a:t>
            </a:r>
            <a:endParaRPr lang="zh-CN" altLang="en-US" sz="2600" dirty="0"/>
          </a:p>
          <a:p>
            <a:pPr marL="571500" indent="-571500" eaLnBrk="1" hangingPunct="1">
              <a:lnSpc>
                <a:spcPct val="90000"/>
              </a:lnSpc>
              <a:buNone/>
            </a:pPr>
            <a:r>
              <a:rPr lang="en-US" altLang="zh-CN" sz="2600" dirty="0"/>
              <a:t>2.</a:t>
            </a:r>
            <a:r>
              <a:rPr lang="zh-CN" altLang="en-US" sz="2600" dirty="0"/>
              <a:t>引用</a:t>
            </a:r>
            <a:endParaRPr lang="zh-CN" altLang="en-US" sz="2600" dirty="0"/>
          </a:p>
          <a:p>
            <a:pPr marL="571500" indent="-571500" eaLnBrk="1" hangingPunct="1">
              <a:lnSpc>
                <a:spcPct val="90000"/>
              </a:lnSpc>
              <a:buNone/>
            </a:pPr>
            <a:r>
              <a:rPr lang="en-US" altLang="zh-CN" sz="2600" dirty="0"/>
              <a:t>3.</a:t>
            </a:r>
            <a:r>
              <a:rPr lang="zh-CN" altLang="en-US" sz="2600" dirty="0"/>
              <a:t>术语定义</a:t>
            </a:r>
            <a:endParaRPr lang="zh-CN" altLang="en-US" sz="2600" dirty="0"/>
          </a:p>
          <a:p>
            <a:pPr marL="571500" indent="-571500" eaLnBrk="1" hangingPunct="1">
              <a:lnSpc>
                <a:spcPct val="90000"/>
              </a:lnSpc>
              <a:buNone/>
            </a:pPr>
            <a:r>
              <a:rPr lang="zh-CN" altLang="en-US" sz="1800" dirty="0"/>
              <a:t>     </a:t>
            </a:r>
            <a:r>
              <a:rPr lang="en-US" altLang="zh-CN" sz="1800" dirty="0"/>
              <a:t>3.1</a:t>
            </a:r>
            <a:r>
              <a:rPr lang="zh-CN" altLang="en-US" sz="1800" dirty="0"/>
              <a:t>火焰钎焊</a:t>
            </a:r>
            <a:endParaRPr lang="zh-CN" altLang="en-US" sz="1800" dirty="0"/>
          </a:p>
          <a:p>
            <a:pPr marL="571500" indent="-571500" eaLnBrk="1" hangingPunct="1">
              <a:lnSpc>
                <a:spcPct val="90000"/>
              </a:lnSpc>
              <a:buNone/>
            </a:pPr>
            <a:r>
              <a:rPr lang="zh-CN" altLang="en-US" sz="1800" dirty="0"/>
              <a:t>     </a:t>
            </a:r>
            <a:r>
              <a:rPr lang="en-US" altLang="zh-CN" sz="1800" dirty="0"/>
              <a:t>3.2</a:t>
            </a:r>
            <a:r>
              <a:rPr lang="zh-CN" altLang="en-US" sz="1800" dirty="0"/>
              <a:t>电阻钎焊</a:t>
            </a:r>
            <a:endParaRPr lang="zh-CN" altLang="en-US" sz="1800" dirty="0"/>
          </a:p>
          <a:p>
            <a:pPr marL="571500" indent="-571500" eaLnBrk="1" hangingPunct="1">
              <a:lnSpc>
                <a:spcPct val="90000"/>
              </a:lnSpc>
              <a:buNone/>
            </a:pPr>
            <a:r>
              <a:rPr lang="zh-CN" altLang="en-US" sz="1800" dirty="0"/>
              <a:t>     </a:t>
            </a:r>
            <a:r>
              <a:rPr lang="en-US" altLang="zh-CN" sz="1800" dirty="0"/>
              <a:t>3.3</a:t>
            </a:r>
            <a:r>
              <a:rPr lang="zh-CN" altLang="en-US" sz="1800" dirty="0"/>
              <a:t>感应钎焊</a:t>
            </a:r>
            <a:endParaRPr lang="zh-CN" altLang="en-US" sz="1800" dirty="0"/>
          </a:p>
          <a:p>
            <a:pPr marL="571500" indent="-571500" eaLnBrk="1" hangingPunct="1">
              <a:lnSpc>
                <a:spcPct val="90000"/>
              </a:lnSpc>
              <a:buNone/>
            </a:pPr>
            <a:r>
              <a:rPr lang="zh-CN" altLang="en-US" sz="1800" dirty="0"/>
              <a:t>     </a:t>
            </a:r>
            <a:r>
              <a:rPr lang="en-US" altLang="zh-CN" sz="1800" dirty="0"/>
              <a:t>3.4</a:t>
            </a:r>
            <a:r>
              <a:rPr lang="zh-CN" altLang="en-US" sz="1800" dirty="0"/>
              <a:t>浸渍钎焊</a:t>
            </a:r>
            <a:endParaRPr lang="zh-CN" altLang="en-US" sz="1800" dirty="0"/>
          </a:p>
          <a:p>
            <a:pPr marL="571500" indent="-571500" eaLnBrk="1" hangingPunct="1">
              <a:lnSpc>
                <a:spcPct val="90000"/>
              </a:lnSpc>
              <a:buNone/>
            </a:pPr>
            <a:r>
              <a:rPr lang="zh-CN" altLang="en-US" sz="1800" dirty="0"/>
              <a:t>      </a:t>
            </a:r>
            <a:r>
              <a:rPr lang="en-US" altLang="zh-CN" sz="1800" dirty="0"/>
              <a:t>3.5</a:t>
            </a:r>
            <a:r>
              <a:rPr lang="zh-CN" altLang="en-US" sz="1800" dirty="0"/>
              <a:t>炉中钎焊</a:t>
            </a:r>
            <a:endParaRPr lang="zh-CN" altLang="en-US" sz="1800" dirty="0"/>
          </a:p>
          <a:p>
            <a:pPr marL="571500" indent="-571500" eaLnBrk="1" hangingPunct="1">
              <a:lnSpc>
                <a:spcPct val="90000"/>
              </a:lnSpc>
              <a:buNone/>
            </a:pPr>
            <a:r>
              <a:rPr lang="zh-CN" altLang="en-US" sz="1800" dirty="0"/>
              <a:t>      </a:t>
            </a:r>
            <a:r>
              <a:rPr lang="en-US" altLang="zh-CN" sz="1800" dirty="0"/>
              <a:t>3.6</a:t>
            </a:r>
            <a:r>
              <a:rPr lang="zh-CN" altLang="en-US" sz="1800" dirty="0"/>
              <a:t>电弧钎焊与碳弧钎焊</a:t>
            </a:r>
            <a:endParaRPr lang="zh-CN" altLang="en-US" sz="1800" dirty="0"/>
          </a:p>
          <a:p>
            <a:pPr marL="571500" indent="-571500" eaLnBrk="1" hangingPunct="1">
              <a:lnSpc>
                <a:spcPct val="90000"/>
              </a:lnSpc>
              <a:buNone/>
            </a:pPr>
            <a:r>
              <a:rPr lang="zh-CN" altLang="en-US" sz="1800" dirty="0"/>
              <a:t>      </a:t>
            </a:r>
            <a:r>
              <a:rPr lang="en-US" altLang="zh-CN" sz="1800" dirty="0"/>
              <a:t>3.7</a:t>
            </a:r>
            <a:r>
              <a:rPr lang="zh-CN" altLang="en-US" sz="1800" dirty="0"/>
              <a:t>其他钎焊</a:t>
            </a:r>
            <a:endParaRPr lang="zh-CN" altLang="en-US" sz="1800" dirty="0"/>
          </a:p>
          <a:p>
            <a:pPr marL="571500" indent="-571500" eaLnBrk="1" hangingPunct="1">
              <a:lnSpc>
                <a:spcPct val="90000"/>
              </a:lnSpc>
              <a:buNone/>
            </a:pPr>
            <a:endParaRPr lang="zh-CN" altLang="en-US" sz="1800" dirty="0"/>
          </a:p>
          <a:p>
            <a:pPr marL="571500" indent="-571500" eaLnBrk="1" hangingPunct="1">
              <a:lnSpc>
                <a:spcPct val="90000"/>
              </a:lnSpc>
              <a:buNone/>
            </a:pPr>
            <a:r>
              <a:rPr lang="en-US" altLang="zh-CN" sz="2600" dirty="0"/>
              <a:t>4.</a:t>
            </a:r>
            <a:r>
              <a:rPr lang="zh-CN" altLang="en-US" sz="2600" dirty="0"/>
              <a:t>基本条件</a:t>
            </a:r>
            <a:endParaRPr lang="zh-CN" altLang="en-US" sz="2600" dirty="0"/>
          </a:p>
        </p:txBody>
      </p:sp>
      <p:sp>
        <p:nvSpPr>
          <p:cNvPr id="44035" name="AutoShape 4"/>
          <p:cNvSpPr/>
          <p:nvPr>
            <p:ph type="title"/>
          </p:nvPr>
        </p:nvSpPr>
        <p:spPr>
          <a:xfrm>
            <a:off x="457200" y="277813"/>
            <a:ext cx="8229600" cy="774700"/>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zh-CN" altLang="zh-CN" sz="2600" b="1" dirty="0"/>
              <a:t>（四）钎焊作业人员安全技术培训大纲和考核标准</a:t>
            </a:r>
            <a:endParaRPr lang="zh-CN" altLang="en-US" sz="26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3"/>
          <p:cNvSpPr>
            <a:spLocks noGrp="1"/>
          </p:cNvSpPr>
          <p:nvPr>
            <p:ph idx="1"/>
          </p:nvPr>
        </p:nvSpPr>
        <p:spPr>
          <a:xfrm>
            <a:off x="468313" y="260350"/>
            <a:ext cx="8229600" cy="5905500"/>
          </a:xfrm>
          <a:ln/>
        </p:spPr>
        <p:txBody>
          <a:bodyPr vert="horz" wrap="square" lIns="91440" tIns="45720" rIns="91440" bIns="45720" anchor="t" anchorCtr="0"/>
          <a:p>
            <a:pPr marL="571500" indent="-571500" eaLnBrk="1" hangingPunct="1">
              <a:lnSpc>
                <a:spcPct val="80000"/>
              </a:lnSpc>
              <a:buNone/>
            </a:pPr>
            <a:r>
              <a:rPr lang="en-US" altLang="zh-CN" sz="2600" dirty="0">
                <a:latin typeface="宋体" panose="02010600030101010101" pitchFamily="2" charset="-122"/>
              </a:rPr>
              <a:t>5.</a:t>
            </a:r>
            <a:r>
              <a:rPr lang="zh-CN" altLang="en-US" sz="2600" dirty="0">
                <a:latin typeface="宋体" panose="02010600030101010101" pitchFamily="2" charset="-122"/>
              </a:rPr>
              <a:t>培训内容</a:t>
            </a:r>
            <a:endParaRPr lang="zh-CN" altLang="en-US" sz="2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2000" dirty="0">
                <a:latin typeface="宋体" panose="02010600030101010101" pitchFamily="2" charset="-122"/>
              </a:rPr>
              <a:t>5.1</a:t>
            </a:r>
            <a:r>
              <a:rPr lang="zh-CN" altLang="en-US" sz="2000" dirty="0">
                <a:latin typeface="宋体" panose="02010600030101010101" pitchFamily="2" charset="-122"/>
              </a:rPr>
              <a:t>通用部分（</a:t>
            </a:r>
            <a:r>
              <a:rPr lang="en-US" altLang="zh-CN" sz="2000" dirty="0">
                <a:latin typeface="宋体" panose="02010600030101010101" pitchFamily="2" charset="-122"/>
              </a:rPr>
              <a:t>88</a:t>
            </a:r>
            <a:r>
              <a:rPr lang="zh-CN" altLang="en-US" sz="2000" dirty="0">
                <a:latin typeface="宋体" panose="02010600030101010101" pitchFamily="2" charset="-122"/>
              </a:rPr>
              <a:t>学时）</a:t>
            </a:r>
            <a:endParaRPr lang="zh-CN" altLang="en-US" sz="2000" dirty="0">
              <a:latin typeface="宋体" panose="02010600030101010101" pitchFamily="2" charset="-122"/>
            </a:endParaRPr>
          </a:p>
          <a:p>
            <a:pPr marL="571500" indent="-571500" eaLnBrk="1" hangingPunct="1">
              <a:lnSpc>
                <a:spcPct val="80000"/>
              </a:lnSpc>
              <a:buNone/>
            </a:pPr>
            <a:endParaRPr lang="zh-CN" altLang="en-US" sz="20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a:t>
            </a:r>
            <a:r>
              <a:rPr lang="zh-CN" altLang="en-US" sz="1600" dirty="0">
                <a:latin typeface="宋体" panose="02010600030101010101" pitchFamily="2" charset="-122"/>
              </a:rPr>
              <a:t>安全技术理论培训</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5.1.1.1</a:t>
            </a:r>
            <a:r>
              <a:rPr lang="zh-CN" altLang="en-US" sz="1600" dirty="0">
                <a:latin typeface="宋体" panose="02010600030101010101" pitchFamily="2" charset="-122"/>
              </a:rPr>
              <a:t>安全生产法律法规与安全管理；</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5.1.1.2</a:t>
            </a:r>
            <a:r>
              <a:rPr lang="zh-CN" altLang="en-US" sz="1600" dirty="0">
                <a:latin typeface="宋体" panose="02010600030101010101" pitchFamily="2" charset="-122"/>
              </a:rPr>
              <a:t>钎焊基础知识；</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5.1.1.3</a:t>
            </a:r>
            <a:r>
              <a:rPr lang="zh-CN" altLang="en-US" sz="1600" dirty="0">
                <a:latin typeface="宋体" panose="02010600030101010101" pitchFamily="2" charset="-122"/>
              </a:rPr>
              <a:t>钎焊安全用电；</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5.1.1.4</a:t>
            </a:r>
            <a:r>
              <a:rPr lang="zh-CN" altLang="en-US" sz="1600" dirty="0">
                <a:latin typeface="宋体" panose="02010600030101010101" pitchFamily="2" charset="-122"/>
              </a:rPr>
              <a:t>化学品安全使用；</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5.1.1.5</a:t>
            </a:r>
            <a:r>
              <a:rPr lang="zh-CN" altLang="en-US" sz="1600" dirty="0">
                <a:latin typeface="宋体" panose="02010600030101010101" pitchFamily="2" charset="-122"/>
              </a:rPr>
              <a:t>钎焊作业防火防爆；</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5.1.1.6</a:t>
            </a:r>
            <a:r>
              <a:rPr lang="zh-CN" altLang="en-US" sz="1600" dirty="0">
                <a:latin typeface="宋体" panose="02010600030101010101" pitchFamily="2" charset="-122"/>
              </a:rPr>
              <a:t>钎焊作业劳动卫生与防护；</a:t>
            </a:r>
            <a:endParaRPr lang="zh-CN" altLang="en-US" sz="1600" dirty="0">
              <a:latin typeface="宋体" panose="02010600030101010101" pitchFamily="2" charset="-122"/>
            </a:endParaRPr>
          </a:p>
          <a:p>
            <a:pPr marL="571500" indent="-571500" eaLnBrk="1" hangingPunct="1">
              <a:lnSpc>
                <a:spcPct val="80000"/>
              </a:lnSpc>
              <a:buNone/>
            </a:pPr>
            <a:r>
              <a:rPr lang="zh-CN" altLang="en-US" sz="1600" dirty="0">
                <a:latin typeface="宋体" panose="02010600030101010101" pitchFamily="2" charset="-122"/>
              </a:rPr>
              <a:t>     </a:t>
            </a:r>
            <a:r>
              <a:rPr lang="en-US" altLang="zh-CN" sz="1600" dirty="0">
                <a:latin typeface="宋体" panose="02010600030101010101" pitchFamily="2" charset="-122"/>
              </a:rPr>
              <a:t>5.1.2</a:t>
            </a:r>
            <a:r>
              <a:rPr lang="zh-CN" altLang="en-US" sz="1600" dirty="0">
                <a:latin typeface="宋体" panose="02010600030101010101" pitchFamily="2" charset="-122"/>
              </a:rPr>
              <a:t>实际操作训练</a:t>
            </a:r>
            <a:endParaRPr lang="zh-CN" altLang="en-US" sz="1600" dirty="0">
              <a:latin typeface="宋体" panose="02010600030101010101" pitchFamily="2" charset="-122"/>
            </a:endParaRPr>
          </a:p>
          <a:p>
            <a:pPr marL="571500" indent="-571500" eaLnBrk="1" hangingPunct="1">
              <a:lnSpc>
                <a:spcPct val="80000"/>
              </a:lnSpc>
              <a:buNone/>
            </a:pP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5.2 </a:t>
            </a:r>
            <a:r>
              <a:rPr lang="zh-CN" altLang="en-US" sz="2000" dirty="0">
                <a:latin typeface="宋体" panose="02010600030101010101" pitchFamily="2" charset="-122"/>
              </a:rPr>
              <a:t>火焰钎焊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5.3 </a:t>
            </a:r>
            <a:r>
              <a:rPr lang="zh-CN" altLang="en-US" sz="2000" dirty="0">
                <a:latin typeface="宋体" panose="02010600030101010101" pitchFamily="2" charset="-122"/>
              </a:rPr>
              <a:t>电阻钎焊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5.4 </a:t>
            </a:r>
            <a:r>
              <a:rPr lang="zh-CN" altLang="en-US" sz="2000" dirty="0">
                <a:latin typeface="宋体" panose="02010600030101010101" pitchFamily="2" charset="-122"/>
              </a:rPr>
              <a:t>感应钎焊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5.5 </a:t>
            </a:r>
            <a:r>
              <a:rPr lang="zh-CN" altLang="en-US" sz="2000" dirty="0">
                <a:latin typeface="宋体" panose="02010600030101010101" pitchFamily="2" charset="-122"/>
              </a:rPr>
              <a:t>浸渍钎焊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5.6 </a:t>
            </a:r>
            <a:r>
              <a:rPr lang="zh-CN" altLang="en-US" sz="2000" dirty="0">
                <a:latin typeface="宋体" panose="02010600030101010101" pitchFamily="2" charset="-122"/>
              </a:rPr>
              <a:t>炉中钎焊</a:t>
            </a:r>
            <a:endParaRPr lang="zh-CN" altLang="en-US" sz="2000" dirty="0">
              <a:latin typeface="宋体" panose="02010600030101010101" pitchFamily="2" charset="-122"/>
            </a:endParaRPr>
          </a:p>
          <a:p>
            <a:pPr marL="571500" indent="-571500" eaLnBrk="1" hangingPunct="1">
              <a:lnSpc>
                <a:spcPct val="80000"/>
              </a:lnSpc>
              <a:buNone/>
            </a:pPr>
            <a:r>
              <a:rPr lang="zh-CN" altLang="en-US" sz="2000" dirty="0">
                <a:latin typeface="宋体" panose="02010600030101010101" pitchFamily="2" charset="-122"/>
              </a:rPr>
              <a:t>  </a:t>
            </a:r>
            <a:r>
              <a:rPr lang="en-US" altLang="zh-CN" sz="2000" dirty="0">
                <a:latin typeface="宋体" panose="02010600030101010101" pitchFamily="2" charset="-122"/>
              </a:rPr>
              <a:t>5.7 </a:t>
            </a:r>
            <a:r>
              <a:rPr lang="zh-CN" altLang="en-US" sz="2000" dirty="0">
                <a:latin typeface="宋体" panose="02010600030101010101" pitchFamily="2" charset="-122"/>
              </a:rPr>
              <a:t>电弧钎焊与碳弧钎焊</a:t>
            </a:r>
            <a:endParaRPr lang="zh-CN" altLang="en-US" sz="2000" dirty="0">
              <a:latin typeface="宋体" panose="02010600030101010101" pitchFamily="2" charset="-122"/>
            </a:endParaRPr>
          </a:p>
          <a:p>
            <a:pPr marL="571500" indent="-571500" eaLnBrk="1" hangingPunct="1">
              <a:lnSpc>
                <a:spcPct val="80000"/>
              </a:lnSpc>
              <a:buNone/>
            </a:pPr>
            <a:endParaRPr lang="zh-CN" altLang="en-US" sz="2000" dirty="0">
              <a:latin typeface="宋体" panose="02010600030101010101" pitchFamily="2" charset="-122"/>
            </a:endParaRPr>
          </a:p>
          <a:p>
            <a:pPr marL="571500" indent="-571500" eaLnBrk="1" hangingPunct="1">
              <a:lnSpc>
                <a:spcPct val="80000"/>
              </a:lnSpc>
              <a:buNone/>
            </a:pPr>
            <a:r>
              <a:rPr lang="en-US" altLang="zh-CN" sz="2600" dirty="0">
                <a:latin typeface="宋体" panose="02010600030101010101" pitchFamily="2" charset="-122"/>
              </a:rPr>
              <a:t>6.</a:t>
            </a:r>
            <a:r>
              <a:rPr lang="zh-CN" altLang="en-US" sz="2600" dirty="0">
                <a:latin typeface="宋体" panose="02010600030101010101" pitchFamily="2" charset="-122"/>
              </a:rPr>
              <a:t>考核标准</a:t>
            </a:r>
            <a:endParaRPr lang="zh-CN" altLang="en-US" sz="2600" dirty="0">
              <a:latin typeface="宋体" panose="02010600030101010101" pitchFamily="2" charset="-122"/>
            </a:endParaRPr>
          </a:p>
          <a:p>
            <a:pPr marL="571500" indent="-571500" eaLnBrk="1" hangingPunct="1">
              <a:lnSpc>
                <a:spcPct val="80000"/>
              </a:lnSpc>
              <a:buNone/>
            </a:pPr>
            <a:endParaRPr lang="en-US" altLang="zh-CN" sz="2600" dirty="0">
              <a:latin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3"/>
          <p:cNvSpPr>
            <a:spLocks noGrp="1"/>
          </p:cNvSpPr>
          <p:nvPr>
            <p:ph idx="1"/>
          </p:nvPr>
        </p:nvSpPr>
        <p:spPr>
          <a:xfrm>
            <a:off x="457200" y="549275"/>
            <a:ext cx="8229600" cy="5581650"/>
          </a:xfrm>
          <a:ln/>
        </p:spPr>
        <p:txBody>
          <a:bodyPr vert="horz" wrap="square" lIns="91440" tIns="45720" rIns="91440" bIns="45720" anchor="t" anchorCtr="0"/>
          <a:p>
            <a:pPr eaLnBrk="1" hangingPunct="1">
              <a:lnSpc>
                <a:spcPct val="80000"/>
              </a:lnSpc>
              <a:buNone/>
            </a:pPr>
            <a:r>
              <a:rPr lang="en-US" altLang="zh-CN" sz="2600" dirty="0">
                <a:latin typeface="宋体" panose="02010600030101010101" pitchFamily="2" charset="-122"/>
              </a:rPr>
              <a:t>7.</a:t>
            </a:r>
            <a:r>
              <a:rPr lang="zh-CN" altLang="en-US" sz="2600" dirty="0">
                <a:latin typeface="宋体" panose="02010600030101010101" pitchFamily="2" charset="-122"/>
              </a:rPr>
              <a:t>考核内容及要求</a:t>
            </a:r>
            <a:endParaRPr lang="zh-CN" altLang="en-US" sz="26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7.1 </a:t>
            </a:r>
            <a:r>
              <a:rPr lang="zh-CN" altLang="en-US" sz="1800" dirty="0">
                <a:latin typeface="宋体" panose="02010600030101010101" pitchFamily="2" charset="-122"/>
              </a:rPr>
              <a:t>通用理论部分；</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7.2 </a:t>
            </a:r>
            <a:r>
              <a:rPr lang="zh-CN" altLang="en-US" sz="1800" dirty="0">
                <a:latin typeface="宋体" panose="02010600030101010101" pitchFamily="2" charset="-122"/>
              </a:rPr>
              <a:t>通用实操部分；</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7.3 </a:t>
            </a:r>
            <a:r>
              <a:rPr lang="zh-CN" altLang="en-US" sz="1800" dirty="0">
                <a:latin typeface="宋体" panose="02010600030101010101" pitchFamily="2" charset="-122"/>
              </a:rPr>
              <a:t>火焰钎焊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7.4 </a:t>
            </a:r>
            <a:r>
              <a:rPr lang="zh-CN" altLang="en-US" sz="1800" dirty="0">
                <a:latin typeface="宋体" panose="02010600030101010101" pitchFamily="2" charset="-122"/>
              </a:rPr>
              <a:t>电阻钎焊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7.5 </a:t>
            </a:r>
            <a:r>
              <a:rPr lang="zh-CN" altLang="en-US" sz="1800" dirty="0">
                <a:latin typeface="宋体" panose="02010600030101010101" pitchFamily="2" charset="-122"/>
              </a:rPr>
              <a:t>感应钎焊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7.6 </a:t>
            </a:r>
            <a:r>
              <a:rPr lang="zh-CN" altLang="en-US" sz="1800" dirty="0">
                <a:latin typeface="宋体" panose="02010600030101010101" pitchFamily="2" charset="-122"/>
              </a:rPr>
              <a:t>浸渍钎焊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7.7 </a:t>
            </a:r>
            <a:r>
              <a:rPr lang="zh-CN" altLang="en-US" sz="1800" dirty="0">
                <a:latin typeface="宋体" panose="02010600030101010101" pitchFamily="2" charset="-122"/>
              </a:rPr>
              <a:t>炉中钎焊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7.8 </a:t>
            </a:r>
            <a:r>
              <a:rPr lang="zh-CN" altLang="en-US" sz="1800" dirty="0">
                <a:latin typeface="宋体" panose="02010600030101010101" pitchFamily="2" charset="-122"/>
              </a:rPr>
              <a:t>电弧钎焊与碳弧钎焊</a:t>
            </a:r>
            <a:endParaRPr lang="zh-CN" altLang="en-US" sz="1800" dirty="0">
              <a:latin typeface="宋体" panose="02010600030101010101" pitchFamily="2" charset="-122"/>
            </a:endParaRPr>
          </a:p>
          <a:p>
            <a:pPr eaLnBrk="1" hangingPunct="1">
              <a:lnSpc>
                <a:spcPct val="80000"/>
              </a:lnSpc>
              <a:buNone/>
            </a:pPr>
            <a:r>
              <a:rPr lang="zh-CN" altLang="en-US" sz="1800" dirty="0">
                <a:latin typeface="宋体" panose="02010600030101010101" pitchFamily="2" charset="-122"/>
              </a:rPr>
              <a:t>    </a:t>
            </a:r>
            <a:r>
              <a:rPr lang="en-US" altLang="zh-CN" sz="1800" dirty="0">
                <a:latin typeface="宋体" panose="02010600030101010101" pitchFamily="2" charset="-122"/>
              </a:rPr>
              <a:t>7.9 </a:t>
            </a:r>
            <a:r>
              <a:rPr lang="zh-CN" altLang="en-US" sz="1800" dirty="0">
                <a:latin typeface="宋体" panose="02010600030101010101" pitchFamily="2" charset="-122"/>
              </a:rPr>
              <a:t>其它钎焊作业</a:t>
            </a:r>
            <a:endParaRPr lang="zh-CN" altLang="en-US" sz="1800" dirty="0">
              <a:latin typeface="宋体" panose="02010600030101010101" pitchFamily="2" charset="-122"/>
            </a:endParaRPr>
          </a:p>
          <a:p>
            <a:pPr eaLnBrk="1" hangingPunct="1">
              <a:lnSpc>
                <a:spcPct val="80000"/>
              </a:lnSpc>
              <a:buNone/>
            </a:pPr>
            <a:endParaRPr lang="zh-CN" altLang="en-US" sz="1800" dirty="0">
              <a:latin typeface="宋体" panose="02010600030101010101" pitchFamily="2" charset="-122"/>
            </a:endParaRPr>
          </a:p>
          <a:p>
            <a:pPr eaLnBrk="1" hangingPunct="1">
              <a:lnSpc>
                <a:spcPct val="80000"/>
              </a:lnSpc>
              <a:buNone/>
            </a:pPr>
            <a:r>
              <a:rPr lang="en-US" altLang="zh-CN" sz="2600" dirty="0">
                <a:latin typeface="宋体" panose="02010600030101010101" pitchFamily="2" charset="-122"/>
              </a:rPr>
              <a:t>8.</a:t>
            </a:r>
            <a:r>
              <a:rPr lang="zh-CN" altLang="en-US" sz="2600" dirty="0">
                <a:latin typeface="宋体" panose="02010600030101010101" pitchFamily="2" charset="-122"/>
              </a:rPr>
              <a:t>复审培训内容</a:t>
            </a:r>
            <a:endParaRPr lang="zh-CN" altLang="en-US" sz="2600" dirty="0">
              <a:latin typeface="宋体" panose="02010600030101010101" pitchFamily="2" charset="-122"/>
            </a:endParaRPr>
          </a:p>
          <a:p>
            <a:pPr eaLnBrk="1" hangingPunct="1">
              <a:lnSpc>
                <a:spcPct val="80000"/>
              </a:lnSpc>
              <a:buNone/>
            </a:pPr>
            <a:endParaRPr lang="zh-CN" altLang="en-US" sz="2600" dirty="0">
              <a:latin typeface="宋体" panose="02010600030101010101" pitchFamily="2" charset="-122"/>
            </a:endParaRPr>
          </a:p>
          <a:p>
            <a:pPr eaLnBrk="1" hangingPunct="1">
              <a:lnSpc>
                <a:spcPct val="80000"/>
              </a:lnSpc>
              <a:buNone/>
            </a:pPr>
            <a:r>
              <a:rPr lang="en-US" altLang="zh-CN" sz="2600" dirty="0">
                <a:latin typeface="宋体" panose="02010600030101010101" pitchFamily="2" charset="-122"/>
              </a:rPr>
              <a:t>9.</a:t>
            </a:r>
            <a:r>
              <a:rPr lang="zh-CN" altLang="en-US" sz="2600" dirty="0">
                <a:latin typeface="宋体" panose="02010600030101010101" pitchFamily="2" charset="-122"/>
              </a:rPr>
              <a:t>复审考核内容及要求</a:t>
            </a:r>
            <a:endParaRPr lang="zh-CN" altLang="en-US" sz="2600" dirty="0">
              <a:latin typeface="宋体" panose="02010600030101010101" pitchFamily="2" charset="-122"/>
            </a:endParaRPr>
          </a:p>
          <a:p>
            <a:pPr eaLnBrk="1" hangingPunct="1">
              <a:lnSpc>
                <a:spcPct val="80000"/>
              </a:lnSpc>
              <a:buNone/>
            </a:pPr>
            <a:endParaRPr lang="zh-CN" altLang="en-US" sz="2600" dirty="0">
              <a:latin typeface="宋体" panose="02010600030101010101" pitchFamily="2" charset="-122"/>
            </a:endParaRPr>
          </a:p>
          <a:p>
            <a:pPr eaLnBrk="1" hangingPunct="1">
              <a:lnSpc>
                <a:spcPct val="80000"/>
              </a:lnSpc>
              <a:buNone/>
            </a:pPr>
            <a:r>
              <a:rPr lang="en-US" altLang="zh-CN" sz="2600" dirty="0">
                <a:latin typeface="宋体" panose="02010600030101010101" pitchFamily="2" charset="-122"/>
              </a:rPr>
              <a:t>10.</a:t>
            </a:r>
            <a:r>
              <a:rPr lang="zh-CN" altLang="en-US" sz="2600" dirty="0">
                <a:latin typeface="宋体" panose="02010600030101010101" pitchFamily="2" charset="-122"/>
              </a:rPr>
              <a:t>课时安排：培训课时安排、复审培训课时表（略）</a:t>
            </a:r>
            <a:endParaRPr lang="zh-CN" altLang="en-US" sz="2600" dirty="0">
              <a:latin typeface="宋体" panose="02010600030101010101" pitchFamily="2" charset="-122"/>
            </a:endParaRPr>
          </a:p>
          <a:p>
            <a:pPr eaLnBrk="1" hangingPunct="1">
              <a:lnSpc>
                <a:spcPct val="80000"/>
              </a:lnSpc>
            </a:pPr>
            <a:endParaRPr lang="en-US" altLang="zh-C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3"/>
          <p:cNvSpPr>
            <a:spLocks noGrp="1"/>
          </p:cNvSpPr>
          <p:nvPr>
            <p:ph idx="1"/>
          </p:nvPr>
        </p:nvSpPr>
        <p:spPr>
          <a:xfrm>
            <a:off x="539750" y="2327275"/>
            <a:ext cx="8229600" cy="4530725"/>
          </a:xfrm>
          <a:ln/>
        </p:spPr>
        <p:txBody>
          <a:bodyPr vert="horz" wrap="square" lIns="91440" tIns="45720" rIns="91440" bIns="45720" anchor="t" anchorCtr="0"/>
          <a:p>
            <a:pPr eaLnBrk="1" hangingPunct="1"/>
            <a:r>
              <a:rPr lang="zh-CN" altLang="en-US" dirty="0"/>
              <a:t>近十年来在党中央、国务院、各级政府的高度重视下，我国安全生产形势趋于稳定，事故起数和死亡人数都在逐年下降。（见下图）但事故总量仍然很大，安全生产形势依然严峻。</a:t>
            </a:r>
            <a:endParaRPr lang="zh-CN" altLang="en-US" dirty="0"/>
          </a:p>
        </p:txBody>
      </p:sp>
      <p:sp>
        <p:nvSpPr>
          <p:cNvPr id="10243" name="AutoShape 4"/>
          <p:cNvSpPr/>
          <p:nvPr>
            <p:ph type="title"/>
          </p:nvPr>
        </p:nvSpPr>
        <p:spPr>
          <a:xfrm>
            <a:off x="468313" y="333375"/>
            <a:ext cx="3816350" cy="706438"/>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en-US" altLang="zh-CN" sz="2800" b="1" dirty="0"/>
              <a:t>1.</a:t>
            </a:r>
            <a:r>
              <a:rPr lang="zh-CN" altLang="en-US" sz="2800" b="1" dirty="0"/>
              <a:t>安全生产形势严峻：</a:t>
            </a:r>
            <a:br>
              <a:rPr lang="zh-CN" altLang="en-US" sz="2800" b="1" dirty="0"/>
            </a:br>
            <a:endParaRPr lang="zh-CN" altLang="en-US" sz="28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3"/>
          <p:cNvSpPr>
            <a:spLocks noGrp="1"/>
          </p:cNvSpPr>
          <p:nvPr>
            <p:ph idx="1"/>
          </p:nvPr>
        </p:nvSpPr>
        <p:spPr>
          <a:xfrm>
            <a:off x="468313" y="836613"/>
            <a:ext cx="8229600" cy="5581650"/>
          </a:xfrm>
          <a:ln/>
        </p:spPr>
        <p:txBody>
          <a:bodyPr vert="horz" wrap="square" lIns="91440" tIns="45720" rIns="91440" bIns="45720" anchor="t" anchorCtr="0"/>
          <a:p>
            <a:pPr algn="ctr" eaLnBrk="1" hangingPunct="1"/>
            <a:endParaRPr lang="en-US" altLang="zh-CN" sz="6200" dirty="0"/>
          </a:p>
          <a:p>
            <a:pPr algn="ctr" eaLnBrk="1" hangingPunct="1">
              <a:buNone/>
            </a:pPr>
            <a:r>
              <a:rPr lang="zh-CN" altLang="en-US" sz="8000" dirty="0">
                <a:latin typeface="宋体" panose="02010600030101010101" pitchFamily="2" charset="-122"/>
              </a:rPr>
              <a:t>谢  谢  大  家</a:t>
            </a:r>
            <a:endParaRPr lang="zh-CN" altLang="en-US" sz="8000" dirty="0">
              <a:latin typeface="宋体" panose="02010600030101010101" pitchFamily="2" charset="-122"/>
            </a:endParaRPr>
          </a:p>
        </p:txBody>
      </p:sp>
      <p:sp>
        <p:nvSpPr>
          <p:cNvPr id="47107" name="Rectangle 4"/>
          <p:cNvSpPr/>
          <p:nvPr/>
        </p:nvSpPr>
        <p:spPr>
          <a:xfrm>
            <a:off x="2700338" y="3860800"/>
            <a:ext cx="3671887" cy="641350"/>
          </a:xfrm>
          <a:prstGeom prst="rect">
            <a:avLst/>
          </a:prstGeom>
          <a:noFill/>
          <a:ln w="9525">
            <a:noFill/>
          </a:ln>
        </p:spPr>
        <p:txBody>
          <a:bodyPr>
            <a:spAutoFit/>
          </a:bodyPr>
          <a:p>
            <a:r>
              <a:rPr lang="zh-CN" altLang="en-US" dirty="0">
                <a:latin typeface="Arial" panose="020B0604020202020204" pitchFamily="34" charset="0"/>
              </a:rPr>
              <a:t>电话</a:t>
            </a:r>
            <a:r>
              <a:rPr lang="en-US" altLang="zh-CN" dirty="0">
                <a:latin typeface="Arial" panose="020B0604020202020204" pitchFamily="34" charset="0"/>
              </a:rPr>
              <a:t>:   13711155468</a:t>
            </a:r>
            <a:endParaRPr lang="en-US" altLang="zh-CN" dirty="0">
              <a:latin typeface="Arial" panose="020B0604020202020204" pitchFamily="34" charset="0"/>
            </a:endParaRPr>
          </a:p>
          <a:p>
            <a:r>
              <a:rPr lang="zh-CN" altLang="en-US" dirty="0">
                <a:latin typeface="Arial" panose="020B0604020202020204" pitchFamily="34" charset="0"/>
              </a:rPr>
              <a:t>邮箱：</a:t>
            </a:r>
            <a:r>
              <a:rPr lang="en-US" altLang="zh-CN" dirty="0">
                <a:latin typeface="Arial" panose="020B0604020202020204" pitchFamily="34" charset="0"/>
              </a:rPr>
              <a:t>13711155468@163.com</a:t>
            </a:r>
            <a:endParaRPr lang="en-US" altLang="zh-CN"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p:cNvSpPr>
          <p:nvPr>
            <p:ph type="title"/>
          </p:nvPr>
        </p:nvSpPr>
        <p:spPr>
          <a:ln/>
        </p:spPr>
        <p:txBody>
          <a:bodyPr vert="horz" wrap="square" lIns="91440" tIns="45720" rIns="91440" bIns="45720" anchor="t" anchorCtr="0"/>
          <a:p>
            <a:pPr algn="ctr" eaLnBrk="1" hangingPunct="1"/>
            <a:r>
              <a:rPr lang="en-US" altLang="zh-CN" sz="2600" b="1" dirty="0">
                <a:latin typeface="宋体" panose="02010600030101010101" pitchFamily="2" charset="-122"/>
              </a:rPr>
              <a:t>2002-2011</a:t>
            </a:r>
            <a:r>
              <a:rPr lang="zh-CN" altLang="en-US" sz="2600" b="1" dirty="0">
                <a:latin typeface="宋体" panose="02010600030101010101" pitchFamily="2" charset="-122"/>
              </a:rPr>
              <a:t>年全国安全生产事故统计表</a:t>
            </a:r>
            <a:endParaRPr lang="zh-CN" altLang="en-US" sz="2600" b="1" dirty="0">
              <a:latin typeface="宋体" panose="02010600030101010101" pitchFamily="2" charset="-122"/>
            </a:endParaRPr>
          </a:p>
        </p:txBody>
      </p:sp>
      <p:graphicFrame>
        <p:nvGraphicFramePr>
          <p:cNvPr id="195644" name="Group 60"/>
          <p:cNvGraphicFramePr>
            <a:graphicFrameLocks noGrp="1"/>
          </p:cNvGraphicFramePr>
          <p:nvPr>
            <p:ph idx="1"/>
          </p:nvPr>
        </p:nvGraphicFramePr>
        <p:xfrm>
          <a:off x="755650" y="1009650"/>
          <a:ext cx="7777163" cy="5029200"/>
        </p:xfrm>
        <a:graphic>
          <a:graphicData uri="http://schemas.openxmlformats.org/drawingml/2006/table">
            <a:tbl>
              <a:tblPr/>
              <a:tblGrid>
                <a:gridCol w="2592388"/>
                <a:gridCol w="2592387"/>
                <a:gridCol w="2592388"/>
              </a:tblGrid>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年份</a:t>
                      </a:r>
                      <a:endPar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事故起数</a:t>
                      </a:r>
                      <a:endPar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死亡人数</a:t>
                      </a:r>
                      <a:endParaRPr kumimoji="0" lang="zh-CN" altLang="en-US"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1073434</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139393</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2003</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963976</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137070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2004</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854570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136755</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2005</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727945</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126760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2006</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627158</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112822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2007</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506376</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101480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2008</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413752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91172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2009</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379244</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83196</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2010</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363383</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79552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2011</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347728</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75572</a:t>
                      </a:r>
                      <a:endParaRPr kumimoji="0" lang="en-US" altLang="zh-CN" sz="24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3"/>
          <p:cNvSpPr>
            <a:spLocks noGrp="1"/>
          </p:cNvSpPr>
          <p:nvPr>
            <p:ph idx="1"/>
          </p:nvPr>
        </p:nvSpPr>
        <p:spPr>
          <a:xfrm>
            <a:off x="468313" y="1773238"/>
            <a:ext cx="8229600" cy="4530725"/>
          </a:xfrm>
          <a:ln/>
        </p:spPr>
        <p:txBody>
          <a:bodyPr vert="horz" wrap="square" lIns="91440" tIns="45720" rIns="91440" bIns="45720" anchor="t" anchorCtr="0"/>
          <a:p>
            <a:pPr eaLnBrk="1" hangingPunct="1"/>
            <a:r>
              <a:rPr lang="zh-CN" altLang="en-US" sz="2900" dirty="0"/>
              <a:t>究其原因是复杂的、多方面的，很多事故时因为管理不善、安全监督力度不足、安全意识薄弱、安全投入不足、老板赚钱以伤亡员工为代价、政府埋单以及作业人员安全技术不好、违规操作等不安全行为而引起的。</a:t>
            </a:r>
            <a:endParaRPr lang="zh-CN" altLang="en-US" sz="2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3"/>
          <p:cNvSpPr>
            <a:spLocks noGrp="1"/>
          </p:cNvSpPr>
          <p:nvPr>
            <p:ph idx="1"/>
          </p:nvPr>
        </p:nvSpPr>
        <p:spPr>
          <a:xfrm>
            <a:off x="457200" y="1700213"/>
            <a:ext cx="8229600" cy="4321175"/>
          </a:xfrm>
          <a:ln/>
        </p:spPr>
        <p:txBody>
          <a:bodyPr vert="horz" wrap="square" lIns="91440" tIns="45720" rIns="91440" bIns="45720" anchor="t" anchorCtr="0"/>
          <a:p>
            <a:pPr eaLnBrk="1" hangingPunct="1">
              <a:lnSpc>
                <a:spcPct val="90000"/>
              </a:lnSpc>
            </a:pPr>
            <a:r>
              <a:rPr lang="zh-CN" altLang="en-US" sz="2900" dirty="0"/>
              <a:t>加强特种作业人员的安全技术培训，对保障安全生产十分重要。安全生产事关国家的安全维稳大事，事关国家经济发展的可持续性，事关广大人民群众的生产与财产安全。据有关数据统计，</a:t>
            </a:r>
            <a:r>
              <a:rPr lang="en-US" altLang="zh-CN" sz="2900" dirty="0"/>
              <a:t>80%</a:t>
            </a:r>
            <a:r>
              <a:rPr lang="zh-CN" altLang="en-US" sz="2900" dirty="0"/>
              <a:t>的安全生产事故时由作业人员违规操作所致，是人的不安全行为造成的。要控制人的不安全行为，除了加强安全生产监督管理外，还必须强化安全培训。只有通过安全培训，宣传安全生产工作的重要性，提高管理人员和作业人员的安全意识，熟练掌握安全操作技能，真正实现“要我安全”到“我要安全”的转变。</a:t>
            </a:r>
            <a:endParaRPr lang="zh-CN" altLang="en-US" sz="2900" dirty="0"/>
          </a:p>
        </p:txBody>
      </p:sp>
      <p:sp>
        <p:nvSpPr>
          <p:cNvPr id="13315" name="AutoShape 4"/>
          <p:cNvSpPr/>
          <p:nvPr>
            <p:ph type="title"/>
          </p:nvPr>
        </p:nvSpPr>
        <p:spPr>
          <a:xfrm>
            <a:off x="468313" y="333375"/>
            <a:ext cx="7775575" cy="1223963"/>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en-US" altLang="zh-CN" sz="2600" b="1" dirty="0"/>
              <a:t>2</a:t>
            </a:r>
            <a:r>
              <a:rPr lang="zh-CN" altLang="en-US" sz="2600" b="1" dirty="0"/>
              <a:t>．加强特种作业人员的安全技术培训，对保障安全生产十分重要。</a:t>
            </a:r>
            <a:endParaRPr lang="zh-CN" altLang="en-US" sz="2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3"/>
          <p:cNvSpPr>
            <a:spLocks noGrp="1"/>
          </p:cNvSpPr>
          <p:nvPr>
            <p:ph idx="1"/>
          </p:nvPr>
        </p:nvSpPr>
        <p:spPr>
          <a:xfrm>
            <a:off x="395288" y="1851025"/>
            <a:ext cx="8229600" cy="4530725"/>
          </a:xfrm>
          <a:ln/>
        </p:spPr>
        <p:txBody>
          <a:bodyPr vert="horz" wrap="square" lIns="91440" tIns="45720" rIns="91440" bIns="45720" anchor="t" anchorCtr="0"/>
          <a:p>
            <a:pPr eaLnBrk="1" hangingPunct="1">
              <a:lnSpc>
                <a:spcPct val="80000"/>
              </a:lnSpc>
              <a:buNone/>
            </a:pPr>
            <a:r>
              <a:rPr lang="en-US" altLang="zh-CN" sz="2400" dirty="0">
                <a:latin typeface="宋体" panose="02010600030101010101" pitchFamily="2" charset="-122"/>
              </a:rPr>
              <a:t>  </a:t>
            </a:r>
            <a:r>
              <a:rPr lang="zh-CN" altLang="en-US" sz="2900" dirty="0">
                <a:latin typeface="宋体" panose="02010600030101010101" pitchFamily="2" charset="-122"/>
              </a:rPr>
              <a:t>由于社会上安全培训专业管理混乱，有的培训机构资质不具备，有的严重缺乏师资、培训设备、场地、教学设施、培训教材等严重不足或不符合要求等问题。国家安监总局颁发了</a:t>
            </a:r>
            <a:r>
              <a:rPr lang="en-US" altLang="zh-CN" sz="2900" dirty="0">
                <a:latin typeface="宋体" panose="02010600030101010101" pitchFamily="2" charset="-122"/>
              </a:rPr>
              <a:t>30</a:t>
            </a:r>
            <a:r>
              <a:rPr lang="zh-CN" altLang="en-US" sz="2900" dirty="0">
                <a:latin typeface="宋体" panose="02010600030101010101" pitchFamily="2" charset="-122"/>
              </a:rPr>
              <a:t>号令</a:t>
            </a:r>
            <a:r>
              <a:rPr lang="en-US" altLang="zh-CN" sz="2900" dirty="0">
                <a:latin typeface="宋体" panose="02010600030101010101" pitchFamily="2" charset="-122"/>
              </a:rPr>
              <a:t>《</a:t>
            </a:r>
            <a:r>
              <a:rPr lang="zh-CN" altLang="en-US" sz="2900" dirty="0">
                <a:latin typeface="宋体" panose="02010600030101010101" pitchFamily="2" charset="-122"/>
              </a:rPr>
              <a:t>特种作业人员安全技术培训考核管理规定</a:t>
            </a:r>
            <a:r>
              <a:rPr lang="en-US" altLang="zh-CN" sz="2900" dirty="0">
                <a:latin typeface="宋体" panose="02010600030101010101" pitchFamily="2" charset="-122"/>
              </a:rPr>
              <a:t>》</a:t>
            </a:r>
            <a:r>
              <a:rPr lang="zh-CN" altLang="en-US" sz="2900" dirty="0">
                <a:latin typeface="宋体" panose="02010600030101010101" pitchFamily="2" charset="-122"/>
              </a:rPr>
              <a:t>和</a:t>
            </a:r>
            <a:r>
              <a:rPr lang="en-US" altLang="zh-CN" sz="2900" dirty="0">
                <a:latin typeface="宋体" panose="02010600030101010101" pitchFamily="2" charset="-122"/>
              </a:rPr>
              <a:t>44</a:t>
            </a:r>
            <a:r>
              <a:rPr lang="zh-CN" altLang="en-US" sz="2900" dirty="0">
                <a:latin typeface="宋体" panose="02010600030101010101" pitchFamily="2" charset="-122"/>
              </a:rPr>
              <a:t>号令</a:t>
            </a:r>
            <a:r>
              <a:rPr lang="en-US" altLang="zh-CN" sz="2900" dirty="0">
                <a:latin typeface="宋体" panose="02010600030101010101" pitchFamily="2" charset="-122"/>
              </a:rPr>
              <a:t>《</a:t>
            </a:r>
            <a:r>
              <a:rPr lang="zh-CN" altLang="en-US" sz="2900" dirty="0">
                <a:latin typeface="宋体" panose="02010600030101010101" pitchFamily="2" charset="-122"/>
              </a:rPr>
              <a:t>安全生产培训管理办法</a:t>
            </a:r>
            <a:r>
              <a:rPr lang="en-US" altLang="zh-CN" sz="2900" dirty="0">
                <a:latin typeface="宋体" panose="02010600030101010101" pitchFamily="2" charset="-122"/>
              </a:rPr>
              <a:t>》</a:t>
            </a:r>
            <a:r>
              <a:rPr lang="zh-CN" altLang="en-US" sz="2900" dirty="0">
                <a:latin typeface="宋体" panose="02010600030101010101" pitchFamily="2" charset="-122"/>
              </a:rPr>
              <a:t>，并根据</a:t>
            </a:r>
            <a:r>
              <a:rPr lang="en-US" altLang="zh-CN" sz="2900" dirty="0">
                <a:latin typeface="宋体" panose="02010600030101010101" pitchFamily="2" charset="-122"/>
              </a:rPr>
              <a:t>30</a:t>
            </a:r>
            <a:r>
              <a:rPr lang="zh-CN" altLang="en-US" sz="2900" dirty="0">
                <a:latin typeface="宋体" panose="02010600030101010101" pitchFamily="2" charset="-122"/>
              </a:rPr>
              <a:t>号令和</a:t>
            </a:r>
            <a:r>
              <a:rPr lang="en-US" altLang="zh-CN" sz="2900" dirty="0">
                <a:latin typeface="宋体" panose="02010600030101010101" pitchFamily="2" charset="-122"/>
              </a:rPr>
              <a:t>44</a:t>
            </a:r>
            <a:r>
              <a:rPr lang="zh-CN" altLang="en-US" sz="2900" dirty="0">
                <a:latin typeface="宋体" panose="02010600030101010101" pitchFamily="2" charset="-122"/>
              </a:rPr>
              <a:t>号令以及</a:t>
            </a:r>
            <a:r>
              <a:rPr lang="en-US" altLang="zh-CN" sz="2900" dirty="0">
                <a:latin typeface="宋体" panose="02010600030101010101" pitchFamily="2" charset="-122"/>
              </a:rPr>
              <a:t>《</a:t>
            </a:r>
            <a:r>
              <a:rPr lang="zh-CN" altLang="en-US" sz="2900" dirty="0">
                <a:latin typeface="宋体" panose="02010600030101010101" pitchFamily="2" charset="-122"/>
              </a:rPr>
              <a:t>安全生产法</a:t>
            </a:r>
            <a:r>
              <a:rPr lang="en-US" altLang="zh-CN" sz="2900" dirty="0">
                <a:latin typeface="宋体" panose="02010600030101010101" pitchFamily="2" charset="-122"/>
              </a:rPr>
              <a:t>》</a:t>
            </a:r>
            <a:r>
              <a:rPr lang="zh-CN" altLang="en-US" sz="2900" dirty="0">
                <a:latin typeface="宋体" panose="02010600030101010101" pitchFamily="2" charset="-122"/>
              </a:rPr>
              <a:t>，制定了</a:t>
            </a:r>
            <a:r>
              <a:rPr lang="en-US" altLang="zh-CN" sz="2900" dirty="0">
                <a:latin typeface="宋体" panose="02010600030101010101" pitchFamily="2" charset="-122"/>
              </a:rPr>
              <a:t>《</a:t>
            </a:r>
            <a:r>
              <a:rPr lang="zh-CN" altLang="en-US" sz="2900" dirty="0">
                <a:latin typeface="宋体" panose="02010600030101010101" pitchFamily="2" charset="-122"/>
              </a:rPr>
              <a:t>特种作业人员安全技术培训大纲和考核标准</a:t>
            </a:r>
            <a:r>
              <a:rPr lang="en-US" altLang="zh-CN" sz="2900" dirty="0">
                <a:latin typeface="宋体" panose="02010600030101010101" pitchFamily="2" charset="-122"/>
              </a:rPr>
              <a:t>》</a:t>
            </a:r>
            <a:r>
              <a:rPr lang="zh-CN" altLang="en-US" sz="2900" dirty="0">
                <a:latin typeface="宋体" panose="02010600030101010101" pitchFamily="2" charset="-122"/>
              </a:rPr>
              <a:t>，使安全培训考核工作有纲可举，有标准可依，有法可依，使全国的安全技术培训考核工作统一化、规范化、标准化，并对培训机构不按培训大纲进行培训做出了处罚规定。</a:t>
            </a:r>
            <a:endParaRPr lang="zh-CN" altLang="en-US" sz="2900" dirty="0">
              <a:latin typeface="宋体" panose="02010600030101010101" pitchFamily="2" charset="-122"/>
            </a:endParaRPr>
          </a:p>
        </p:txBody>
      </p:sp>
      <p:sp>
        <p:nvSpPr>
          <p:cNvPr id="14339" name="AutoShape 4"/>
          <p:cNvSpPr/>
          <p:nvPr>
            <p:ph type="title"/>
          </p:nvPr>
        </p:nvSpPr>
        <p:spPr>
          <a:xfrm>
            <a:off x="468313" y="260350"/>
            <a:ext cx="7848600" cy="922338"/>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en-US" altLang="zh-CN" sz="2600" b="1" dirty="0"/>
              <a:t>3.</a:t>
            </a:r>
            <a:r>
              <a:rPr lang="zh-CN" altLang="en-US" sz="2600" b="1" dirty="0"/>
              <a:t>安全培训、考核必须统一化、规范化、标准化</a:t>
            </a:r>
            <a:r>
              <a:rPr lang="zh-CN" altLang="en-US" dirty="0"/>
              <a:t> </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3"/>
          <p:cNvSpPr>
            <a:spLocks noGrp="1"/>
          </p:cNvSpPr>
          <p:nvPr>
            <p:ph idx="1"/>
          </p:nvPr>
        </p:nvSpPr>
        <p:spPr>
          <a:xfrm>
            <a:off x="457200" y="1778000"/>
            <a:ext cx="8229600" cy="4530725"/>
          </a:xfrm>
          <a:ln/>
        </p:spPr>
        <p:txBody>
          <a:bodyPr vert="horz" wrap="square" lIns="91440" tIns="45720" rIns="91440" bIns="45720" anchor="t" anchorCtr="0"/>
          <a:p>
            <a:pPr eaLnBrk="1" hangingPunct="1"/>
            <a:r>
              <a:rPr lang="zh-CN" altLang="en-US" sz="2900" dirty="0">
                <a:latin typeface="宋体" panose="02010600030101010101" pitchFamily="2" charset="-122"/>
              </a:rPr>
              <a:t>我国相关的法律法规如</a:t>
            </a:r>
            <a:r>
              <a:rPr lang="en-US" altLang="zh-CN" sz="2900" dirty="0">
                <a:latin typeface="宋体" panose="02010600030101010101" pitchFamily="2" charset="-122"/>
              </a:rPr>
              <a:t>《</a:t>
            </a:r>
            <a:r>
              <a:rPr lang="zh-CN" altLang="en-US" sz="2900" dirty="0">
                <a:latin typeface="宋体" panose="02010600030101010101" pitchFamily="2" charset="-122"/>
              </a:rPr>
              <a:t>劳动法</a:t>
            </a:r>
            <a:r>
              <a:rPr lang="en-US" altLang="zh-CN" sz="2900" dirty="0">
                <a:latin typeface="宋体" panose="02010600030101010101" pitchFamily="2" charset="-122"/>
              </a:rPr>
              <a:t>》</a:t>
            </a:r>
            <a:r>
              <a:rPr lang="zh-CN" altLang="en-US" sz="2900" dirty="0">
                <a:latin typeface="宋体" panose="02010600030101010101" pitchFamily="2" charset="-122"/>
              </a:rPr>
              <a:t>、</a:t>
            </a:r>
            <a:r>
              <a:rPr lang="en-US" altLang="zh-CN" sz="2900" dirty="0">
                <a:latin typeface="宋体" panose="02010600030101010101" pitchFamily="2" charset="-122"/>
              </a:rPr>
              <a:t>《</a:t>
            </a:r>
            <a:r>
              <a:rPr lang="zh-CN" altLang="en-US" sz="2900" dirty="0">
                <a:latin typeface="宋体" panose="02010600030101010101" pitchFamily="2" charset="-122"/>
              </a:rPr>
              <a:t>安全生产法</a:t>
            </a:r>
            <a:r>
              <a:rPr lang="en-US" altLang="zh-CN" sz="2900" dirty="0">
                <a:latin typeface="宋体" panose="02010600030101010101" pitchFamily="2" charset="-122"/>
              </a:rPr>
              <a:t>》</a:t>
            </a:r>
            <a:r>
              <a:rPr lang="zh-CN" altLang="en-US" sz="2900" dirty="0">
                <a:latin typeface="宋体" panose="02010600030101010101" pitchFamily="2" charset="-122"/>
              </a:rPr>
              <a:t>等，都对特种作业人员的培训考核提出了明确的需求，为贯彻执行</a:t>
            </a:r>
            <a:r>
              <a:rPr lang="en-US" altLang="zh-CN" sz="2900" dirty="0">
                <a:latin typeface="宋体" panose="02010600030101010101" pitchFamily="2" charset="-122"/>
              </a:rPr>
              <a:t>《</a:t>
            </a:r>
            <a:r>
              <a:rPr lang="zh-CN" altLang="en-US" sz="2900" dirty="0">
                <a:latin typeface="宋体" panose="02010600030101010101" pitchFamily="2" charset="-122"/>
              </a:rPr>
              <a:t>安全生产法</a:t>
            </a:r>
            <a:r>
              <a:rPr lang="en-US" altLang="zh-CN" sz="2900" dirty="0">
                <a:latin typeface="宋体" panose="02010600030101010101" pitchFamily="2" charset="-122"/>
              </a:rPr>
              <a:t>》</a:t>
            </a:r>
            <a:r>
              <a:rPr lang="zh-CN" altLang="en-US" sz="2900" dirty="0">
                <a:latin typeface="宋体" panose="02010600030101010101" pitchFamily="2" charset="-122"/>
              </a:rPr>
              <a:t>的相关规定，落实特种作业人员持证上岗制度。国家安全生产监督总局自</a:t>
            </a:r>
            <a:r>
              <a:rPr lang="en-US" altLang="zh-CN" sz="2900" dirty="0">
                <a:latin typeface="宋体" panose="02010600030101010101" pitchFamily="2" charset="-122"/>
              </a:rPr>
              <a:t>2005</a:t>
            </a:r>
            <a:r>
              <a:rPr lang="zh-CN" altLang="en-US" sz="2900" dirty="0">
                <a:latin typeface="宋体" panose="02010600030101010101" pitchFamily="2" charset="-122"/>
              </a:rPr>
              <a:t>年至</a:t>
            </a:r>
            <a:r>
              <a:rPr lang="en-US" altLang="zh-CN" sz="2900" dirty="0">
                <a:latin typeface="宋体" panose="02010600030101010101" pitchFamily="2" charset="-122"/>
              </a:rPr>
              <a:t>2011</a:t>
            </a:r>
            <a:r>
              <a:rPr lang="zh-CN" altLang="en-US" sz="2900" dirty="0">
                <a:latin typeface="宋体" panose="02010600030101010101" pitchFamily="2" charset="-122"/>
              </a:rPr>
              <a:t>年，历时</a:t>
            </a:r>
            <a:r>
              <a:rPr lang="en-US" altLang="zh-CN" sz="2900" dirty="0">
                <a:latin typeface="宋体" panose="02010600030101010101" pitchFamily="2" charset="-122"/>
              </a:rPr>
              <a:t>5</a:t>
            </a:r>
            <a:r>
              <a:rPr lang="zh-CN" altLang="en-US" sz="2900" dirty="0">
                <a:latin typeface="宋体" panose="02010600030101010101" pitchFamily="2" charset="-122"/>
              </a:rPr>
              <a:t>年，在深入调研、认真论证、广泛征求意见的基础上，制定发布了</a:t>
            </a:r>
            <a:r>
              <a:rPr lang="en-US" altLang="zh-CN" sz="2900" dirty="0">
                <a:latin typeface="宋体" panose="02010600030101010101" pitchFamily="2" charset="-122"/>
              </a:rPr>
              <a:t>《</a:t>
            </a:r>
            <a:r>
              <a:rPr lang="zh-CN" altLang="en-US" sz="2900" dirty="0">
                <a:latin typeface="宋体" panose="02010600030101010101" pitchFamily="2" charset="-122"/>
              </a:rPr>
              <a:t>特种作业人员安全技术培训与考核管理规定</a:t>
            </a:r>
            <a:r>
              <a:rPr lang="en-US" altLang="zh-CN" sz="2900" dirty="0">
                <a:latin typeface="宋体" panose="02010600030101010101" pitchFamily="2" charset="-122"/>
              </a:rPr>
              <a:t>》</a:t>
            </a:r>
            <a:r>
              <a:rPr lang="zh-CN" altLang="en-US" sz="2900" dirty="0">
                <a:latin typeface="宋体" panose="02010600030101010101" pitchFamily="2" charset="-122"/>
              </a:rPr>
              <a:t>与</a:t>
            </a:r>
            <a:r>
              <a:rPr lang="en-US" altLang="zh-CN" sz="2900" dirty="0">
                <a:latin typeface="宋体" panose="02010600030101010101" pitchFamily="2" charset="-122"/>
              </a:rPr>
              <a:t>《</a:t>
            </a:r>
            <a:r>
              <a:rPr lang="zh-CN" altLang="en-US" sz="2900" dirty="0">
                <a:latin typeface="宋体" panose="02010600030101010101" pitchFamily="2" charset="-122"/>
              </a:rPr>
              <a:t>特种作业人员安全状态培训大纲和考核标准。</a:t>
            </a:r>
            <a:endParaRPr lang="zh-CN" altLang="en-US" sz="2900" dirty="0">
              <a:latin typeface="宋体" panose="02010600030101010101" pitchFamily="2" charset="-122"/>
            </a:endParaRPr>
          </a:p>
        </p:txBody>
      </p:sp>
      <p:sp>
        <p:nvSpPr>
          <p:cNvPr id="15363" name="AutoShape 4"/>
          <p:cNvSpPr/>
          <p:nvPr>
            <p:ph type="title"/>
          </p:nvPr>
        </p:nvSpPr>
        <p:spPr>
          <a:xfrm>
            <a:off x="468313" y="260350"/>
            <a:ext cx="7920037" cy="1368425"/>
          </a:xfrm>
          <a:prstGeom prst="horizontalScroll">
            <a:avLst>
              <a:gd name="adj" fmla="val 12500"/>
            </a:avLst>
          </a:prstGeom>
          <a:solidFill>
            <a:schemeClr val="accent1">
              <a:alpha val="100000"/>
            </a:schemeClr>
          </a:solidFill>
          <a:ln>
            <a:solidFill>
              <a:schemeClr val="tx1">
                <a:alpha val="100000"/>
              </a:schemeClr>
            </a:solidFill>
          </a:ln>
        </p:spPr>
        <p:txBody>
          <a:bodyPr vert="horz" wrap="square" lIns="91440" tIns="45720" rIns="91440" bIns="45720" anchor="t" anchorCtr="0"/>
          <a:p>
            <a:pPr eaLnBrk="1" hangingPunct="1"/>
            <a:r>
              <a:rPr lang="en-US" altLang="zh-CN" sz="2600" b="1" dirty="0"/>
              <a:t>4.</a:t>
            </a:r>
            <a:r>
              <a:rPr lang="zh-CN" altLang="en-US" sz="2600" b="1" dirty="0"/>
              <a:t>全面贯彻执行</a:t>
            </a:r>
            <a:r>
              <a:rPr lang="en-US" altLang="zh-CN" sz="2600" b="1" dirty="0"/>
              <a:t>《</a:t>
            </a:r>
            <a:r>
              <a:rPr lang="zh-CN" altLang="en-US" sz="2600" b="1" dirty="0"/>
              <a:t>安全生产法</a:t>
            </a:r>
            <a:r>
              <a:rPr lang="en-US" altLang="zh-CN" sz="2600" b="1" dirty="0"/>
              <a:t>》,</a:t>
            </a:r>
            <a:r>
              <a:rPr lang="zh-CN" altLang="en-US" sz="2600" b="1" dirty="0"/>
              <a:t>使安全培训考核制度化、法规化</a:t>
            </a:r>
            <a:r>
              <a:rPr lang="zh-CN" altLang="en-US" dirty="0"/>
              <a:t>  </a:t>
            </a:r>
            <a:endParaRPr lang="zh-CN" altLang="en-US" dirty="0"/>
          </a:p>
        </p:txBody>
      </p:sp>
    </p:spTree>
  </p:cSld>
  <p:clrMapOvr>
    <a:masterClrMapping/>
  </p:clrMapOvr>
</p:sld>
</file>

<file path=ppt/tags/tag1.xml><?xml version="1.0" encoding="utf-8"?>
<p:tagLst xmlns:p="http://schemas.openxmlformats.org/presentationml/2006/main">
  <p:tag name="commondata" val="eyJoZGlkIjoiMDc1MGViNzdmZDYwNmNiNzZlNzM1NzQ4NWUxZDJmMWUifQ=="/>
</p:tagLst>
</file>

<file path=ppt/theme/theme1.xml><?xml version="1.0" encoding="utf-8"?>
<a:theme xmlns:a="http://schemas.openxmlformats.org/drawingml/2006/main" name="Capsules">
  <a:themeElements>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fontScheme name="Capsules">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dge">
  <a:themeElements>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宋体"/>
        <a:cs typeface=""/>
      </a:majorFont>
      <a:minorFont>
        <a:latin typeface="Arial Black"/>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10443</Words>
  <Application>WPS 演示</Application>
  <PresentationFormat>全屏显示(4:3)</PresentationFormat>
  <Paragraphs>608</Paragraphs>
  <Slides>40</Slides>
  <Notes>0</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40</vt:i4>
      </vt:variant>
    </vt:vector>
  </HeadingPairs>
  <TitlesOfParts>
    <vt:vector size="53" baseType="lpstr">
      <vt:lpstr>Arial</vt:lpstr>
      <vt:lpstr>宋体</vt:lpstr>
      <vt:lpstr>Wingdings</vt:lpstr>
      <vt:lpstr>Calibri</vt:lpstr>
      <vt:lpstr>Garamond</vt:lpstr>
      <vt:lpstr>Segoe Print</vt:lpstr>
      <vt:lpstr>Arial Black</vt:lpstr>
      <vt:lpstr>Times New Roman</vt:lpstr>
      <vt:lpstr>微软雅黑</vt:lpstr>
      <vt:lpstr>Arial Unicode MS</vt:lpstr>
      <vt:lpstr>Capsules</vt:lpstr>
      <vt:lpstr>Edge</vt:lpstr>
      <vt:lpstr>Fireworks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《焊工安全技术》教材培训讲义</dc:title>
  <dc:creator>微软用户</dc:creator>
  <cp:lastModifiedBy>郭江波</cp:lastModifiedBy>
  <cp:revision>279</cp:revision>
  <dcterms:created xsi:type="dcterms:W3CDTF">2011-06-01T13:41:05Z</dcterms:created>
  <dcterms:modified xsi:type="dcterms:W3CDTF">2024-01-26T03:06:08Z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C75301958BCF4F1B852350472E19BBC1_11</vt:lpwstr>
  </property>
  <property fmtid="{D5CDD505-2E9C-101B-9397-08002B2CF9AE}" pid="3" name="KSOProductBuildVer">
    <vt:lpwstr>2052-12.1.0.16250</vt:lpwstr>
  </property>
</Properties>
</file>